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1"/>
  </p:notesMasterIdLst>
  <p:sldIdLst>
    <p:sldId id="256" r:id="rId2"/>
    <p:sldId id="257" r:id="rId3"/>
    <p:sldId id="258" r:id="rId4"/>
    <p:sldId id="304" r:id="rId5"/>
    <p:sldId id="307" r:id="rId6"/>
    <p:sldId id="306" r:id="rId7"/>
    <p:sldId id="259" r:id="rId8"/>
    <p:sldId id="310" r:id="rId9"/>
    <p:sldId id="311" r:id="rId10"/>
    <p:sldId id="312" r:id="rId11"/>
    <p:sldId id="313" r:id="rId12"/>
    <p:sldId id="314" r:id="rId13"/>
    <p:sldId id="315" r:id="rId14"/>
    <p:sldId id="263" r:id="rId15"/>
    <p:sldId id="316" r:id="rId16"/>
    <p:sldId id="267" r:id="rId17"/>
    <p:sldId id="319" r:id="rId18"/>
    <p:sldId id="320" r:id="rId19"/>
    <p:sldId id="318" r:id="rId20"/>
  </p:sldIdLst>
  <p:sldSz cx="9144000" cy="5143500" type="screen16x9"/>
  <p:notesSz cx="6858000" cy="9144000"/>
  <p:embeddedFontLst>
    <p:embeddedFont>
      <p:font typeface="DM Sans" panose="020B0604020202020204" charset="0"/>
      <p:regular r:id="rId22"/>
      <p:bold r:id="rId23"/>
      <p:italic r:id="rId24"/>
      <p:boldItalic r:id="rId25"/>
    </p:embeddedFont>
    <p:embeddedFont>
      <p:font typeface="Baloo 2 SemiBold" panose="020B0604020202020204" charset="0"/>
      <p:regular r:id="rId26"/>
      <p:bold r:id="rId27"/>
    </p:embeddedFont>
    <p:embeddedFont>
      <p:font typeface="Calibri" panose="020F0502020204030204" pitchFamily="34" charset="0"/>
      <p:regular r:id="rId28"/>
      <p:bold r:id="rId29"/>
      <p:italic r:id="rId30"/>
      <p:boldItalic r:id="rId31"/>
    </p:embeddedFont>
    <p:embeddedFont>
      <p:font typeface="SimSun" panose="02010600030101010101" pitchFamily="2" charset="-122"/>
      <p:regular r:id="rId32"/>
    </p:embeddedFont>
    <p:embeddedFont>
      <p:font typeface="Arial Black" panose="020B0A04020102020204" pitchFamily="34" charset="0"/>
      <p:bold r:id="rId33"/>
    </p:embeddedFont>
    <p:embeddedFont>
      <p:font typeface="Questrial" panose="020B0604020202020204" charset="0"/>
      <p:regular r:id="rId34"/>
    </p:embeddedFont>
    <p:embeddedFont>
      <p:font typeface="Bahnschrift SemiBold" panose="020B0502040204020203" pitchFamily="34" charset="0"/>
      <p:bold r:id="rId35"/>
    </p:embeddedFont>
    <p:embeddedFont>
      <p:font typeface="Californian FB" panose="0207040306080B030204" pitchFamily="18" charset="0"/>
      <p:regular r:id="rId36"/>
      <p:bold r:id="rId37"/>
      <p: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AA0572-363C-4C72-A0C6-8145A3E0AAB9}">
  <a:tblStyle styleId="{84AA0572-363C-4C72-A0C6-8145A3E0AAB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658" y="67"/>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presProps" Target="presProp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392EB1-D808-4522-BD1D-91F7819C8758}"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fr-FR"/>
        </a:p>
      </dgm:t>
    </dgm:pt>
    <dgm:pt modelId="{4EB6ABCE-34C2-4B85-964D-5D38678CD866}">
      <dgm:prSet custT="1"/>
      <dgm:spPr/>
      <dgm:t>
        <a:bodyPr/>
        <a:lstStyle/>
        <a:p>
          <a:pPr algn="l" rtl="0"/>
          <a:r>
            <a:rPr lang="fr-FR" sz="1300" b="1" i="0" dirty="0" smtClean="0">
              <a:solidFill>
                <a:schemeClr val="accent6">
                  <a:lumMod val="75000"/>
                </a:schemeClr>
              </a:solidFill>
              <a:latin typeface="Questrial" charset="0"/>
            </a:rPr>
            <a:t>Licences en Business Computing</a:t>
          </a:r>
          <a:endParaRPr lang="fr-FR" sz="1300" b="1" i="0" dirty="0">
            <a:solidFill>
              <a:schemeClr val="accent6">
                <a:lumMod val="75000"/>
              </a:schemeClr>
            </a:solidFill>
            <a:latin typeface="Questrial" charset="0"/>
          </a:endParaRPr>
        </a:p>
      </dgm:t>
    </dgm:pt>
    <dgm:pt modelId="{019391AE-8E4B-487D-ABF4-E08AD7152527}" type="parTrans" cxnId="{A28D232C-A3F2-4E84-93A7-5FC9E426443D}">
      <dgm:prSet/>
      <dgm:spPr/>
      <dgm:t>
        <a:bodyPr/>
        <a:lstStyle/>
        <a:p>
          <a:pPr algn="l"/>
          <a:endParaRPr lang="fr-FR" sz="2800">
            <a:latin typeface="Questrial" charset="0"/>
          </a:endParaRPr>
        </a:p>
      </dgm:t>
    </dgm:pt>
    <dgm:pt modelId="{B3E68C06-24FF-4C59-82A4-66B34D3FF196}" type="sibTrans" cxnId="{A28D232C-A3F2-4E84-93A7-5FC9E426443D}">
      <dgm:prSet/>
      <dgm:spPr/>
      <dgm:t>
        <a:bodyPr/>
        <a:lstStyle/>
        <a:p>
          <a:pPr algn="l"/>
          <a:endParaRPr lang="fr-FR" sz="2800">
            <a:latin typeface="Questrial" charset="0"/>
          </a:endParaRPr>
        </a:p>
      </dgm:t>
    </dgm:pt>
    <dgm:pt modelId="{6A46262C-9A3A-4DF8-B866-761B04583C91}">
      <dgm:prSet custT="1"/>
      <dgm:spPr/>
      <dgm:t>
        <a:bodyPr/>
        <a:lstStyle/>
        <a:p>
          <a:pPr algn="l" rtl="0"/>
          <a:r>
            <a:rPr lang="en-US" sz="1200" b="1" i="0" dirty="0" smtClean="0">
              <a:latin typeface="Questrial" charset="0"/>
            </a:rPr>
            <a:t>Business Intelligence (BI)</a:t>
          </a:r>
          <a:endParaRPr lang="fr-FR" sz="1200" b="1" i="0" dirty="0">
            <a:latin typeface="Questrial" charset="0"/>
          </a:endParaRPr>
        </a:p>
      </dgm:t>
    </dgm:pt>
    <dgm:pt modelId="{056B0BB7-46B4-496E-827D-82559E3B7E4B}" type="parTrans" cxnId="{2CED2AA9-3C5F-4DAD-9695-29EF57EF98EC}">
      <dgm:prSet/>
      <dgm:spPr/>
      <dgm:t>
        <a:bodyPr/>
        <a:lstStyle/>
        <a:p>
          <a:pPr algn="l"/>
          <a:endParaRPr lang="fr-FR" sz="2800">
            <a:latin typeface="Questrial" charset="0"/>
          </a:endParaRPr>
        </a:p>
      </dgm:t>
    </dgm:pt>
    <dgm:pt modelId="{D955C405-74DC-4DC0-9123-DA3367AA2B4B}" type="sibTrans" cxnId="{2CED2AA9-3C5F-4DAD-9695-29EF57EF98EC}">
      <dgm:prSet/>
      <dgm:spPr/>
      <dgm:t>
        <a:bodyPr/>
        <a:lstStyle/>
        <a:p>
          <a:pPr algn="l"/>
          <a:endParaRPr lang="fr-FR" sz="2800">
            <a:latin typeface="Questrial" charset="0"/>
          </a:endParaRPr>
        </a:p>
      </dgm:t>
    </dgm:pt>
    <dgm:pt modelId="{4FC0A2C6-5D70-40B5-A845-70E6117D9E83}">
      <dgm:prSet custT="1"/>
      <dgm:spPr/>
      <dgm:t>
        <a:bodyPr/>
        <a:lstStyle/>
        <a:p>
          <a:pPr algn="l" rtl="0"/>
          <a:r>
            <a:rPr lang="fr-FR" sz="1200" b="1" i="0" dirty="0" smtClean="0">
              <a:latin typeface="Questrial" charset="0"/>
            </a:rPr>
            <a:t>Business Information System (BIS)</a:t>
          </a:r>
          <a:endParaRPr lang="fr-FR" sz="1200" b="1" i="0" dirty="0">
            <a:latin typeface="Questrial" charset="0"/>
          </a:endParaRPr>
        </a:p>
      </dgm:t>
    </dgm:pt>
    <dgm:pt modelId="{D766741D-7EA5-4C74-B2CD-5DDBFB4DE9FE}" type="parTrans" cxnId="{C4DE8DF1-CC18-4EFC-9A30-4126146AC0FE}">
      <dgm:prSet/>
      <dgm:spPr/>
      <dgm:t>
        <a:bodyPr/>
        <a:lstStyle/>
        <a:p>
          <a:pPr algn="l"/>
          <a:endParaRPr lang="fr-FR" sz="2800">
            <a:latin typeface="Questrial" charset="0"/>
          </a:endParaRPr>
        </a:p>
      </dgm:t>
    </dgm:pt>
    <dgm:pt modelId="{1C6BF1E8-5EFA-4DA1-B7B7-790D85C6899A}" type="sibTrans" cxnId="{C4DE8DF1-CC18-4EFC-9A30-4126146AC0FE}">
      <dgm:prSet/>
      <dgm:spPr/>
      <dgm:t>
        <a:bodyPr/>
        <a:lstStyle/>
        <a:p>
          <a:pPr algn="l"/>
          <a:endParaRPr lang="fr-FR" sz="2800">
            <a:latin typeface="Questrial" charset="0"/>
          </a:endParaRPr>
        </a:p>
      </dgm:t>
    </dgm:pt>
    <dgm:pt modelId="{FE0202F6-1659-490A-AD7B-DDBCF1C4197F}">
      <dgm:prSet custT="1"/>
      <dgm:spPr/>
      <dgm:t>
        <a:bodyPr/>
        <a:lstStyle/>
        <a:p>
          <a:pPr algn="l" rtl="0"/>
          <a:r>
            <a:rPr lang="fr-FR" sz="1200" b="1" i="0" dirty="0" smtClean="0">
              <a:latin typeface="Questrial" charset="0"/>
            </a:rPr>
            <a:t>Marketing</a:t>
          </a:r>
          <a:endParaRPr lang="fr-FR" sz="1200" b="1" i="0" dirty="0">
            <a:latin typeface="Questrial" charset="0"/>
          </a:endParaRPr>
        </a:p>
      </dgm:t>
    </dgm:pt>
    <dgm:pt modelId="{CA4F76B5-B421-4AF5-A651-4DB7B4361051}" type="parTrans" cxnId="{C842ED57-62E0-45E7-A0D3-52A4510DEC66}">
      <dgm:prSet/>
      <dgm:spPr/>
      <dgm:t>
        <a:bodyPr/>
        <a:lstStyle/>
        <a:p>
          <a:pPr algn="l"/>
          <a:endParaRPr lang="fr-FR" sz="2800">
            <a:latin typeface="Questrial" charset="0"/>
          </a:endParaRPr>
        </a:p>
      </dgm:t>
    </dgm:pt>
    <dgm:pt modelId="{C0D99EE7-49D6-46D7-9C9F-09C43DDE0AEE}" type="sibTrans" cxnId="{C842ED57-62E0-45E7-A0D3-52A4510DEC66}">
      <dgm:prSet/>
      <dgm:spPr/>
      <dgm:t>
        <a:bodyPr/>
        <a:lstStyle/>
        <a:p>
          <a:pPr algn="l"/>
          <a:endParaRPr lang="fr-FR" sz="2800">
            <a:latin typeface="Questrial" charset="0"/>
          </a:endParaRPr>
        </a:p>
      </dgm:t>
    </dgm:pt>
    <dgm:pt modelId="{E61D4380-F24D-44BB-BC2A-9305F00CBE28}">
      <dgm:prSet custT="1"/>
      <dgm:spPr/>
      <dgm:t>
        <a:bodyPr/>
        <a:lstStyle/>
        <a:p>
          <a:pPr algn="l" rtl="0"/>
          <a:r>
            <a:rPr lang="fr-FR" sz="1200" b="1" i="0" dirty="0" smtClean="0">
              <a:latin typeface="Questrial" charset="0"/>
            </a:rPr>
            <a:t>Management</a:t>
          </a:r>
          <a:endParaRPr lang="fr-FR" sz="1200" b="1" i="0" dirty="0">
            <a:latin typeface="Questrial" charset="0"/>
          </a:endParaRPr>
        </a:p>
      </dgm:t>
    </dgm:pt>
    <dgm:pt modelId="{AE399C87-B001-43D5-A20C-214B84B30A20}" type="parTrans" cxnId="{786E0058-D746-4AEA-9453-2E8A258D4EC7}">
      <dgm:prSet/>
      <dgm:spPr/>
      <dgm:t>
        <a:bodyPr/>
        <a:lstStyle/>
        <a:p>
          <a:pPr algn="l"/>
          <a:endParaRPr lang="fr-FR" sz="2800">
            <a:latin typeface="Questrial" charset="0"/>
          </a:endParaRPr>
        </a:p>
      </dgm:t>
    </dgm:pt>
    <dgm:pt modelId="{60C4A740-A574-49C6-89A8-2DEE44CCBBA8}" type="sibTrans" cxnId="{786E0058-D746-4AEA-9453-2E8A258D4EC7}">
      <dgm:prSet/>
      <dgm:spPr/>
      <dgm:t>
        <a:bodyPr/>
        <a:lstStyle/>
        <a:p>
          <a:pPr algn="l"/>
          <a:endParaRPr lang="fr-FR" sz="2800">
            <a:latin typeface="Questrial" charset="0"/>
          </a:endParaRPr>
        </a:p>
      </dgm:t>
    </dgm:pt>
    <dgm:pt modelId="{A46601D0-810B-41EC-AA05-05783FFF4AD1}">
      <dgm:prSet custT="1"/>
      <dgm:spPr/>
      <dgm:t>
        <a:bodyPr/>
        <a:lstStyle/>
        <a:p>
          <a:pPr algn="l" rtl="0"/>
          <a:r>
            <a:rPr lang="fr-FR" sz="1200" b="1" i="0" dirty="0" smtClean="0">
              <a:latin typeface="Questrial" charset="0"/>
            </a:rPr>
            <a:t>Finance</a:t>
          </a:r>
          <a:endParaRPr lang="fr-FR" sz="1200" b="1" i="0" dirty="0">
            <a:latin typeface="Questrial" charset="0"/>
          </a:endParaRPr>
        </a:p>
      </dgm:t>
    </dgm:pt>
    <dgm:pt modelId="{9BCCDCF9-764F-40EB-8B3F-82C676EC2651}" type="parTrans" cxnId="{A064CE6B-3AE1-4DF4-8A5E-6C11C8B55B46}">
      <dgm:prSet/>
      <dgm:spPr/>
      <dgm:t>
        <a:bodyPr/>
        <a:lstStyle/>
        <a:p>
          <a:pPr algn="l"/>
          <a:endParaRPr lang="fr-FR" sz="2800">
            <a:latin typeface="Questrial" charset="0"/>
          </a:endParaRPr>
        </a:p>
      </dgm:t>
    </dgm:pt>
    <dgm:pt modelId="{F185790B-E813-433C-9D0B-AE2A647D6D01}" type="sibTrans" cxnId="{A064CE6B-3AE1-4DF4-8A5E-6C11C8B55B46}">
      <dgm:prSet/>
      <dgm:spPr/>
      <dgm:t>
        <a:bodyPr/>
        <a:lstStyle/>
        <a:p>
          <a:pPr algn="l"/>
          <a:endParaRPr lang="fr-FR" sz="2800">
            <a:latin typeface="Questrial" charset="0"/>
          </a:endParaRPr>
        </a:p>
      </dgm:t>
    </dgm:pt>
    <dgm:pt modelId="{FD594523-178E-4BE6-8534-487041CE032B}">
      <dgm:prSet custT="1"/>
      <dgm:spPr/>
      <dgm:t>
        <a:bodyPr/>
        <a:lstStyle/>
        <a:p>
          <a:pPr algn="l" rtl="0"/>
          <a:r>
            <a:rPr lang="fr-FR" sz="1200" b="1" i="0" dirty="0" smtClean="0">
              <a:latin typeface="Questrial" charset="0"/>
            </a:rPr>
            <a:t>GRH</a:t>
          </a:r>
          <a:endParaRPr lang="fr-FR" sz="1200" b="1" i="0" dirty="0">
            <a:latin typeface="Questrial" charset="0"/>
          </a:endParaRPr>
        </a:p>
      </dgm:t>
    </dgm:pt>
    <dgm:pt modelId="{DE2B67C6-4ADA-4927-966D-430F326F8372}" type="parTrans" cxnId="{164D0455-0A8B-4F32-89E7-106AF234FD4B}">
      <dgm:prSet/>
      <dgm:spPr/>
      <dgm:t>
        <a:bodyPr/>
        <a:lstStyle/>
        <a:p>
          <a:pPr algn="l"/>
          <a:endParaRPr lang="fr-FR" sz="2800">
            <a:latin typeface="Questrial" charset="0"/>
          </a:endParaRPr>
        </a:p>
      </dgm:t>
    </dgm:pt>
    <dgm:pt modelId="{8471F171-2B05-4A24-B3A9-81234592CDFA}" type="sibTrans" cxnId="{164D0455-0A8B-4F32-89E7-106AF234FD4B}">
      <dgm:prSet/>
      <dgm:spPr/>
      <dgm:t>
        <a:bodyPr/>
        <a:lstStyle/>
        <a:p>
          <a:pPr algn="l"/>
          <a:endParaRPr lang="fr-FR" sz="2800">
            <a:latin typeface="Questrial" charset="0"/>
          </a:endParaRPr>
        </a:p>
      </dgm:t>
    </dgm:pt>
    <dgm:pt modelId="{70448D0D-AE5E-4D90-BE2B-FF2485B2E658}">
      <dgm:prSet custT="1"/>
      <dgm:spPr/>
      <dgm:t>
        <a:bodyPr/>
        <a:lstStyle/>
        <a:p>
          <a:pPr algn="l" rtl="0"/>
          <a:r>
            <a:rPr lang="fr-FR" sz="1200" b="1" i="0" dirty="0" smtClean="0">
              <a:latin typeface="Questrial" charset="0"/>
            </a:rPr>
            <a:t>Commerce &amp; Finance Internationale </a:t>
          </a:r>
          <a:endParaRPr lang="fr-FR" sz="1200" b="0" i="0" dirty="0">
            <a:latin typeface="Questrial" charset="0"/>
          </a:endParaRPr>
        </a:p>
      </dgm:t>
    </dgm:pt>
    <dgm:pt modelId="{4E645144-016B-483F-B44C-CDA9ADB1A9A2}" type="parTrans" cxnId="{625ABFB0-0752-418C-97FC-B573D0C8EE7D}">
      <dgm:prSet/>
      <dgm:spPr/>
      <dgm:t>
        <a:bodyPr/>
        <a:lstStyle/>
        <a:p>
          <a:pPr algn="l"/>
          <a:endParaRPr lang="fr-FR" sz="2800">
            <a:latin typeface="Questrial" charset="0"/>
          </a:endParaRPr>
        </a:p>
      </dgm:t>
    </dgm:pt>
    <dgm:pt modelId="{2C3FB21B-D73E-4A4F-ACD5-4B1CF759AB11}" type="sibTrans" cxnId="{625ABFB0-0752-418C-97FC-B573D0C8EE7D}">
      <dgm:prSet/>
      <dgm:spPr/>
      <dgm:t>
        <a:bodyPr/>
        <a:lstStyle/>
        <a:p>
          <a:pPr algn="l"/>
          <a:endParaRPr lang="fr-FR" sz="2800">
            <a:latin typeface="Questrial" charset="0"/>
          </a:endParaRPr>
        </a:p>
      </dgm:t>
    </dgm:pt>
    <dgm:pt modelId="{6652F77B-A6E5-4D9C-AD9B-41E7549E1324}">
      <dgm:prSet custT="1"/>
      <dgm:spPr/>
      <dgm:t>
        <a:bodyPr/>
        <a:lstStyle/>
        <a:p>
          <a:pPr algn="l" rtl="0"/>
          <a:r>
            <a:rPr lang="fr-FR" sz="1200" b="1" i="0" dirty="0" smtClean="0">
              <a:latin typeface="Questrial" charset="0"/>
            </a:rPr>
            <a:t>Monnaie Finance Banque &amp; Assurance</a:t>
          </a:r>
          <a:endParaRPr lang="fr-FR" sz="1200" b="1" i="0" dirty="0">
            <a:latin typeface="Questrial" charset="0"/>
          </a:endParaRPr>
        </a:p>
      </dgm:t>
    </dgm:pt>
    <dgm:pt modelId="{6A098F5F-3E2D-4440-AF7D-EAE85928407E}" type="parTrans" cxnId="{9B442BD0-AAD5-43BC-90BF-223E69522200}">
      <dgm:prSet/>
      <dgm:spPr/>
      <dgm:t>
        <a:bodyPr/>
        <a:lstStyle/>
        <a:p>
          <a:pPr algn="l"/>
          <a:endParaRPr lang="fr-FR" sz="2800">
            <a:latin typeface="Questrial" charset="0"/>
          </a:endParaRPr>
        </a:p>
      </dgm:t>
    </dgm:pt>
    <dgm:pt modelId="{986AA839-FD4A-4820-A867-72814CA785B1}" type="sibTrans" cxnId="{9B442BD0-AAD5-43BC-90BF-223E69522200}">
      <dgm:prSet/>
      <dgm:spPr/>
      <dgm:t>
        <a:bodyPr/>
        <a:lstStyle/>
        <a:p>
          <a:pPr algn="l"/>
          <a:endParaRPr lang="fr-FR" sz="2800">
            <a:latin typeface="Questrial" charset="0"/>
          </a:endParaRPr>
        </a:p>
      </dgm:t>
    </dgm:pt>
    <dgm:pt modelId="{0B512C7D-69FC-48F4-BA76-8363772D6E6E}">
      <dgm:prSet custT="1"/>
      <dgm:spPr/>
      <dgm:t>
        <a:bodyPr/>
        <a:lstStyle/>
        <a:p>
          <a:pPr algn="l" rtl="0"/>
          <a:r>
            <a:rPr lang="fr-FR" sz="1200" b="1" i="0" dirty="0" smtClean="0">
              <a:latin typeface="Questrial" charset="0"/>
            </a:rPr>
            <a:t>Analyse  &amp;   Politique Economique</a:t>
          </a:r>
          <a:endParaRPr lang="fr-FR" sz="1200" b="0" i="0" dirty="0">
            <a:latin typeface="Questrial" charset="0"/>
          </a:endParaRPr>
        </a:p>
      </dgm:t>
    </dgm:pt>
    <dgm:pt modelId="{786BF2A8-A864-4CB3-9351-135F485BD1C2}" type="parTrans" cxnId="{793C6412-7A02-4810-980A-D539D05E4BEC}">
      <dgm:prSet/>
      <dgm:spPr/>
      <dgm:t>
        <a:bodyPr/>
        <a:lstStyle/>
        <a:p>
          <a:pPr algn="l"/>
          <a:endParaRPr lang="fr-FR" sz="2800">
            <a:latin typeface="Questrial" charset="0"/>
          </a:endParaRPr>
        </a:p>
      </dgm:t>
    </dgm:pt>
    <dgm:pt modelId="{6056EEEF-1401-4A98-908A-62BA6C33E036}" type="sibTrans" cxnId="{793C6412-7A02-4810-980A-D539D05E4BEC}">
      <dgm:prSet/>
      <dgm:spPr/>
      <dgm:t>
        <a:bodyPr/>
        <a:lstStyle/>
        <a:p>
          <a:pPr algn="l"/>
          <a:endParaRPr lang="fr-FR" sz="2800">
            <a:latin typeface="Questrial" charset="0"/>
          </a:endParaRPr>
        </a:p>
      </dgm:t>
    </dgm:pt>
    <dgm:pt modelId="{B0564F74-D001-4BDF-9115-B7AC447F4028}">
      <dgm:prSet custT="1"/>
      <dgm:spPr/>
      <dgm:t>
        <a:bodyPr/>
        <a:lstStyle/>
        <a:p>
          <a:pPr algn="l" rtl="0"/>
          <a:r>
            <a:rPr lang="en-US" sz="1200" b="1" i="0" dirty="0" smtClean="0">
              <a:latin typeface="Questrial" charset="0"/>
            </a:rPr>
            <a:t>E-Business (EB)</a:t>
          </a:r>
          <a:endParaRPr lang="fr-FR" sz="1200" b="1" i="0" dirty="0">
            <a:latin typeface="Questrial" charset="0"/>
          </a:endParaRPr>
        </a:p>
      </dgm:t>
    </dgm:pt>
    <dgm:pt modelId="{F32E79A6-ADE2-40C8-AB76-B4B150AB121C}" type="parTrans" cxnId="{C97A3AD9-27D9-4440-97F4-98E46BD86E5F}">
      <dgm:prSet/>
      <dgm:spPr/>
    </dgm:pt>
    <dgm:pt modelId="{ABE0EDA7-EE7C-4B44-8630-F47763EBF0A6}" type="sibTrans" cxnId="{C97A3AD9-27D9-4440-97F4-98E46BD86E5F}">
      <dgm:prSet/>
      <dgm:spPr/>
    </dgm:pt>
    <dgm:pt modelId="{D7C965A4-241B-42CA-B671-4FA4B497A12F}">
      <dgm:prSet custT="1"/>
      <dgm:spPr/>
      <dgm:t>
        <a:bodyPr/>
        <a:lstStyle/>
        <a:p>
          <a:pPr algn="l" rtl="0"/>
          <a:r>
            <a:rPr lang="fr-FR" sz="1300" b="1" i="0" dirty="0" smtClean="0">
              <a:solidFill>
                <a:schemeClr val="accent6">
                  <a:lumMod val="75000"/>
                </a:schemeClr>
              </a:solidFill>
              <a:latin typeface="Questrial" charset="0"/>
            </a:rPr>
            <a:t>Licences en Gestion</a:t>
          </a:r>
          <a:endParaRPr lang="fr-FR" sz="1300" b="1" i="0" dirty="0">
            <a:latin typeface="Questrial" charset="0"/>
          </a:endParaRPr>
        </a:p>
      </dgm:t>
    </dgm:pt>
    <dgm:pt modelId="{7F825395-A9D9-497C-B44C-0ADECD4CD275}" type="parTrans" cxnId="{F1668F6B-44B0-4739-9E76-15C639CC4E94}">
      <dgm:prSet/>
      <dgm:spPr/>
    </dgm:pt>
    <dgm:pt modelId="{3A5982C3-979A-4C04-87A5-B4AF5BF2E06F}" type="sibTrans" cxnId="{F1668F6B-44B0-4739-9E76-15C639CC4E94}">
      <dgm:prSet/>
      <dgm:spPr/>
    </dgm:pt>
    <dgm:pt modelId="{37D4672E-C3C1-4218-8944-DE9A07509811}">
      <dgm:prSet custT="1"/>
      <dgm:spPr/>
      <dgm:t>
        <a:bodyPr/>
        <a:lstStyle/>
        <a:p>
          <a:pPr algn="l" rtl="0"/>
          <a:r>
            <a:rPr lang="fr-FR" sz="1200" b="1" i="0" dirty="0" smtClean="0">
              <a:latin typeface="Questrial" charset="0"/>
            </a:rPr>
            <a:t>Sciences Comptables</a:t>
          </a:r>
          <a:endParaRPr lang="fr-FR" sz="1200" b="1" i="0" dirty="0">
            <a:latin typeface="Questrial" charset="0"/>
          </a:endParaRPr>
        </a:p>
      </dgm:t>
    </dgm:pt>
    <dgm:pt modelId="{4934370E-2985-4815-87DD-43CA7E76D7ED}" type="parTrans" cxnId="{9C2221A3-F242-4321-B3A7-1F906D444BC2}">
      <dgm:prSet/>
      <dgm:spPr/>
    </dgm:pt>
    <dgm:pt modelId="{FAA05B65-2612-4FD7-8001-4C549B9114E4}" type="sibTrans" cxnId="{9C2221A3-F242-4321-B3A7-1F906D444BC2}">
      <dgm:prSet/>
      <dgm:spPr/>
    </dgm:pt>
    <dgm:pt modelId="{39A76725-007E-4D9C-9CE9-615D2D1676ED}">
      <dgm:prSet custT="1"/>
      <dgm:spPr/>
      <dgm:t>
        <a:bodyPr/>
        <a:lstStyle/>
        <a:p>
          <a:pPr algn="l" rtl="0"/>
          <a:r>
            <a:rPr lang="fr-FR" sz="1300" b="1" i="0" dirty="0" smtClean="0">
              <a:solidFill>
                <a:schemeClr val="accent6">
                  <a:lumMod val="75000"/>
                </a:schemeClr>
              </a:solidFill>
              <a:latin typeface="Questrial" charset="0"/>
            </a:rPr>
            <a:t>Licences en Economie</a:t>
          </a:r>
          <a:endParaRPr lang="fr-FR" sz="1300" b="1" i="0" dirty="0">
            <a:latin typeface="Questrial" charset="0"/>
          </a:endParaRPr>
        </a:p>
      </dgm:t>
    </dgm:pt>
    <dgm:pt modelId="{FA853C9B-7841-4417-BDC6-57A6EE3DF239}" type="parTrans" cxnId="{D028E31B-E3D9-480C-9935-AD1DC693F6D1}">
      <dgm:prSet/>
      <dgm:spPr/>
    </dgm:pt>
    <dgm:pt modelId="{770303FB-4350-4ABD-8D14-DAA2DBDE5118}" type="sibTrans" cxnId="{D028E31B-E3D9-480C-9935-AD1DC693F6D1}">
      <dgm:prSet/>
      <dgm:spPr/>
    </dgm:pt>
    <dgm:pt modelId="{1575CC40-3285-4131-850B-348461D9122E}" type="pres">
      <dgm:prSet presAssocID="{7C392EB1-D808-4522-BD1D-91F7819C8758}" presName="linear" presStyleCnt="0">
        <dgm:presLayoutVars>
          <dgm:animLvl val="lvl"/>
          <dgm:resizeHandles val="exact"/>
        </dgm:presLayoutVars>
      </dgm:prSet>
      <dgm:spPr/>
      <dgm:t>
        <a:bodyPr/>
        <a:lstStyle/>
        <a:p>
          <a:endParaRPr lang="fr-FR"/>
        </a:p>
      </dgm:t>
    </dgm:pt>
    <dgm:pt modelId="{D65E4BF1-3417-4317-8E3B-1BE5F05C4B1E}" type="pres">
      <dgm:prSet presAssocID="{4EB6ABCE-34C2-4B85-964D-5D38678CD866}" presName="parentText" presStyleLbl="node1" presStyleIdx="0" presStyleCnt="14">
        <dgm:presLayoutVars>
          <dgm:chMax val="0"/>
          <dgm:bulletEnabled val="1"/>
        </dgm:presLayoutVars>
      </dgm:prSet>
      <dgm:spPr/>
      <dgm:t>
        <a:bodyPr/>
        <a:lstStyle/>
        <a:p>
          <a:endParaRPr lang="fr-FR"/>
        </a:p>
      </dgm:t>
    </dgm:pt>
    <dgm:pt modelId="{AEA62537-817C-407D-822B-3802F9BA6D82}" type="pres">
      <dgm:prSet presAssocID="{B3E68C06-24FF-4C59-82A4-66B34D3FF196}" presName="spacer" presStyleCnt="0"/>
      <dgm:spPr/>
    </dgm:pt>
    <dgm:pt modelId="{5DB3BEB9-6D54-4C73-872B-C26D8E45496C}" type="pres">
      <dgm:prSet presAssocID="{6A46262C-9A3A-4DF8-B866-761B04583C91}" presName="parentText" presStyleLbl="node1" presStyleIdx="1" presStyleCnt="14">
        <dgm:presLayoutVars>
          <dgm:chMax val="0"/>
          <dgm:bulletEnabled val="1"/>
        </dgm:presLayoutVars>
      </dgm:prSet>
      <dgm:spPr/>
      <dgm:t>
        <a:bodyPr/>
        <a:lstStyle/>
        <a:p>
          <a:endParaRPr lang="fr-FR"/>
        </a:p>
      </dgm:t>
    </dgm:pt>
    <dgm:pt modelId="{AC363DCB-780B-4FE2-9D0D-E6EFA4611F75}" type="pres">
      <dgm:prSet presAssocID="{D955C405-74DC-4DC0-9123-DA3367AA2B4B}" presName="spacer" presStyleCnt="0"/>
      <dgm:spPr/>
    </dgm:pt>
    <dgm:pt modelId="{3A494873-7721-40F6-A14D-4910E61EE407}" type="pres">
      <dgm:prSet presAssocID="{B0564F74-D001-4BDF-9115-B7AC447F4028}" presName="parentText" presStyleLbl="node1" presStyleIdx="2" presStyleCnt="14">
        <dgm:presLayoutVars>
          <dgm:chMax val="0"/>
          <dgm:bulletEnabled val="1"/>
        </dgm:presLayoutVars>
      </dgm:prSet>
      <dgm:spPr/>
      <dgm:t>
        <a:bodyPr/>
        <a:lstStyle/>
        <a:p>
          <a:endParaRPr lang="fr-FR"/>
        </a:p>
      </dgm:t>
    </dgm:pt>
    <dgm:pt modelId="{DCA0A1BB-CB0C-4778-B9CC-0C6F4CD921D4}" type="pres">
      <dgm:prSet presAssocID="{ABE0EDA7-EE7C-4B44-8630-F47763EBF0A6}" presName="spacer" presStyleCnt="0"/>
      <dgm:spPr/>
    </dgm:pt>
    <dgm:pt modelId="{B0C1FE13-4145-4F26-95F6-2B7735F75D1F}" type="pres">
      <dgm:prSet presAssocID="{4FC0A2C6-5D70-40B5-A845-70E6117D9E83}" presName="parentText" presStyleLbl="node1" presStyleIdx="3" presStyleCnt="14">
        <dgm:presLayoutVars>
          <dgm:chMax val="0"/>
          <dgm:bulletEnabled val="1"/>
        </dgm:presLayoutVars>
      </dgm:prSet>
      <dgm:spPr/>
      <dgm:t>
        <a:bodyPr/>
        <a:lstStyle/>
        <a:p>
          <a:endParaRPr lang="fr-FR"/>
        </a:p>
      </dgm:t>
    </dgm:pt>
    <dgm:pt modelId="{F61DB5DD-D7EE-4F00-9D49-DC89DC49FB96}" type="pres">
      <dgm:prSet presAssocID="{1C6BF1E8-5EFA-4DA1-B7B7-790D85C6899A}" presName="spacer" presStyleCnt="0"/>
      <dgm:spPr/>
    </dgm:pt>
    <dgm:pt modelId="{A963115F-733F-42EC-A558-ADCFC3409288}" type="pres">
      <dgm:prSet presAssocID="{D7C965A4-241B-42CA-B671-4FA4B497A12F}" presName="parentText" presStyleLbl="node1" presStyleIdx="4" presStyleCnt="14">
        <dgm:presLayoutVars>
          <dgm:chMax val="0"/>
          <dgm:bulletEnabled val="1"/>
        </dgm:presLayoutVars>
      </dgm:prSet>
      <dgm:spPr/>
      <dgm:t>
        <a:bodyPr/>
        <a:lstStyle/>
        <a:p>
          <a:endParaRPr lang="fr-FR"/>
        </a:p>
      </dgm:t>
    </dgm:pt>
    <dgm:pt modelId="{FB67ABB6-4D02-4BC8-8B12-5378CF6FA5D9}" type="pres">
      <dgm:prSet presAssocID="{3A5982C3-979A-4C04-87A5-B4AF5BF2E06F}" presName="spacer" presStyleCnt="0"/>
      <dgm:spPr/>
    </dgm:pt>
    <dgm:pt modelId="{67F25CE7-35B4-4C8F-B6FB-29B6E5903E69}" type="pres">
      <dgm:prSet presAssocID="{37D4672E-C3C1-4218-8944-DE9A07509811}" presName="parentText" presStyleLbl="node1" presStyleIdx="5" presStyleCnt="14">
        <dgm:presLayoutVars>
          <dgm:chMax val="0"/>
          <dgm:bulletEnabled val="1"/>
        </dgm:presLayoutVars>
      </dgm:prSet>
      <dgm:spPr/>
      <dgm:t>
        <a:bodyPr/>
        <a:lstStyle/>
        <a:p>
          <a:endParaRPr lang="fr-FR"/>
        </a:p>
      </dgm:t>
    </dgm:pt>
    <dgm:pt modelId="{11D6DF73-5926-40A8-AFA0-F1FCDDDDAE07}" type="pres">
      <dgm:prSet presAssocID="{FAA05B65-2612-4FD7-8001-4C549B9114E4}" presName="spacer" presStyleCnt="0"/>
      <dgm:spPr/>
    </dgm:pt>
    <dgm:pt modelId="{1C4857B8-CC61-4DE4-9F16-09AB86DA88BD}" type="pres">
      <dgm:prSet presAssocID="{FE0202F6-1659-490A-AD7B-DDBCF1C4197F}" presName="parentText" presStyleLbl="node1" presStyleIdx="6" presStyleCnt="14">
        <dgm:presLayoutVars>
          <dgm:chMax val="0"/>
          <dgm:bulletEnabled val="1"/>
        </dgm:presLayoutVars>
      </dgm:prSet>
      <dgm:spPr/>
      <dgm:t>
        <a:bodyPr/>
        <a:lstStyle/>
        <a:p>
          <a:endParaRPr lang="fr-FR"/>
        </a:p>
      </dgm:t>
    </dgm:pt>
    <dgm:pt modelId="{494CAD2E-7002-4A28-B2AE-0860BB4EE637}" type="pres">
      <dgm:prSet presAssocID="{C0D99EE7-49D6-46D7-9C9F-09C43DDE0AEE}" presName="spacer" presStyleCnt="0"/>
      <dgm:spPr/>
    </dgm:pt>
    <dgm:pt modelId="{DEF227FD-5EF2-499C-9BCC-5E472C79A846}" type="pres">
      <dgm:prSet presAssocID="{E61D4380-F24D-44BB-BC2A-9305F00CBE28}" presName="parentText" presStyleLbl="node1" presStyleIdx="7" presStyleCnt="14">
        <dgm:presLayoutVars>
          <dgm:chMax val="0"/>
          <dgm:bulletEnabled val="1"/>
        </dgm:presLayoutVars>
      </dgm:prSet>
      <dgm:spPr/>
      <dgm:t>
        <a:bodyPr/>
        <a:lstStyle/>
        <a:p>
          <a:endParaRPr lang="fr-FR"/>
        </a:p>
      </dgm:t>
    </dgm:pt>
    <dgm:pt modelId="{0E317611-B69F-401D-8171-A712BAAAAABD}" type="pres">
      <dgm:prSet presAssocID="{60C4A740-A574-49C6-89A8-2DEE44CCBBA8}" presName="spacer" presStyleCnt="0"/>
      <dgm:spPr/>
    </dgm:pt>
    <dgm:pt modelId="{55FAC193-D089-445B-AE4F-EC9BB1C39D82}" type="pres">
      <dgm:prSet presAssocID="{A46601D0-810B-41EC-AA05-05783FFF4AD1}" presName="parentText" presStyleLbl="node1" presStyleIdx="8" presStyleCnt="14">
        <dgm:presLayoutVars>
          <dgm:chMax val="0"/>
          <dgm:bulletEnabled val="1"/>
        </dgm:presLayoutVars>
      </dgm:prSet>
      <dgm:spPr/>
      <dgm:t>
        <a:bodyPr/>
        <a:lstStyle/>
        <a:p>
          <a:endParaRPr lang="fr-FR"/>
        </a:p>
      </dgm:t>
    </dgm:pt>
    <dgm:pt modelId="{1456FABC-A691-4BC9-B2DD-F79ED69C19BB}" type="pres">
      <dgm:prSet presAssocID="{F185790B-E813-433C-9D0B-AE2A647D6D01}" presName="spacer" presStyleCnt="0"/>
      <dgm:spPr/>
    </dgm:pt>
    <dgm:pt modelId="{1B5CC8DE-2C73-4470-8D16-4D751ABC61F7}" type="pres">
      <dgm:prSet presAssocID="{FD594523-178E-4BE6-8534-487041CE032B}" presName="parentText" presStyleLbl="node1" presStyleIdx="9" presStyleCnt="14">
        <dgm:presLayoutVars>
          <dgm:chMax val="0"/>
          <dgm:bulletEnabled val="1"/>
        </dgm:presLayoutVars>
      </dgm:prSet>
      <dgm:spPr/>
      <dgm:t>
        <a:bodyPr/>
        <a:lstStyle/>
        <a:p>
          <a:endParaRPr lang="fr-FR"/>
        </a:p>
      </dgm:t>
    </dgm:pt>
    <dgm:pt modelId="{B0604D7E-14BF-4915-9FED-C7B95A7A7189}" type="pres">
      <dgm:prSet presAssocID="{8471F171-2B05-4A24-B3A9-81234592CDFA}" presName="spacer" presStyleCnt="0"/>
      <dgm:spPr/>
    </dgm:pt>
    <dgm:pt modelId="{9B434FA9-5384-4D27-9A66-130ACCE6194A}" type="pres">
      <dgm:prSet presAssocID="{39A76725-007E-4D9C-9CE9-615D2D1676ED}" presName="parentText" presStyleLbl="node1" presStyleIdx="10" presStyleCnt="14">
        <dgm:presLayoutVars>
          <dgm:chMax val="0"/>
          <dgm:bulletEnabled val="1"/>
        </dgm:presLayoutVars>
      </dgm:prSet>
      <dgm:spPr/>
      <dgm:t>
        <a:bodyPr/>
        <a:lstStyle/>
        <a:p>
          <a:endParaRPr lang="fr-FR"/>
        </a:p>
      </dgm:t>
    </dgm:pt>
    <dgm:pt modelId="{958FC590-25FB-402A-A460-994DB0FB8D88}" type="pres">
      <dgm:prSet presAssocID="{770303FB-4350-4ABD-8D14-DAA2DBDE5118}" presName="spacer" presStyleCnt="0"/>
      <dgm:spPr/>
    </dgm:pt>
    <dgm:pt modelId="{1C51ABBA-371A-4DA6-80D3-855F9B3B09E1}" type="pres">
      <dgm:prSet presAssocID="{70448D0D-AE5E-4D90-BE2B-FF2485B2E658}" presName="parentText" presStyleLbl="node1" presStyleIdx="11" presStyleCnt="14">
        <dgm:presLayoutVars>
          <dgm:chMax val="0"/>
          <dgm:bulletEnabled val="1"/>
        </dgm:presLayoutVars>
      </dgm:prSet>
      <dgm:spPr/>
      <dgm:t>
        <a:bodyPr/>
        <a:lstStyle/>
        <a:p>
          <a:endParaRPr lang="fr-FR"/>
        </a:p>
      </dgm:t>
    </dgm:pt>
    <dgm:pt modelId="{174D9973-4FF7-44DB-AE97-EF338A589BD0}" type="pres">
      <dgm:prSet presAssocID="{2C3FB21B-D73E-4A4F-ACD5-4B1CF759AB11}" presName="spacer" presStyleCnt="0"/>
      <dgm:spPr/>
    </dgm:pt>
    <dgm:pt modelId="{94FC9479-C362-4828-8FF3-12FD2B824885}" type="pres">
      <dgm:prSet presAssocID="{6652F77B-A6E5-4D9C-AD9B-41E7549E1324}" presName="parentText" presStyleLbl="node1" presStyleIdx="12" presStyleCnt="14">
        <dgm:presLayoutVars>
          <dgm:chMax val="0"/>
          <dgm:bulletEnabled val="1"/>
        </dgm:presLayoutVars>
      </dgm:prSet>
      <dgm:spPr/>
      <dgm:t>
        <a:bodyPr/>
        <a:lstStyle/>
        <a:p>
          <a:endParaRPr lang="fr-FR"/>
        </a:p>
      </dgm:t>
    </dgm:pt>
    <dgm:pt modelId="{08BE13C2-E944-4F08-A148-B4785F7C3965}" type="pres">
      <dgm:prSet presAssocID="{986AA839-FD4A-4820-A867-72814CA785B1}" presName="spacer" presStyleCnt="0"/>
      <dgm:spPr/>
    </dgm:pt>
    <dgm:pt modelId="{B980C55C-06A3-4767-978F-4D9D275A11AF}" type="pres">
      <dgm:prSet presAssocID="{0B512C7D-69FC-48F4-BA76-8363772D6E6E}" presName="parentText" presStyleLbl="node1" presStyleIdx="13" presStyleCnt="14">
        <dgm:presLayoutVars>
          <dgm:chMax val="0"/>
          <dgm:bulletEnabled val="1"/>
        </dgm:presLayoutVars>
      </dgm:prSet>
      <dgm:spPr/>
      <dgm:t>
        <a:bodyPr/>
        <a:lstStyle/>
        <a:p>
          <a:endParaRPr lang="fr-FR"/>
        </a:p>
      </dgm:t>
    </dgm:pt>
  </dgm:ptLst>
  <dgm:cxnLst>
    <dgm:cxn modelId="{9B1EC348-B936-4833-A7BB-33B61BD8D83A}" type="presOf" srcId="{D7C965A4-241B-42CA-B671-4FA4B497A12F}" destId="{A963115F-733F-42EC-A558-ADCFC3409288}" srcOrd="0" destOrd="0" presId="urn:microsoft.com/office/officeart/2005/8/layout/vList2"/>
    <dgm:cxn modelId="{625ABFB0-0752-418C-97FC-B573D0C8EE7D}" srcId="{7C392EB1-D808-4522-BD1D-91F7819C8758}" destId="{70448D0D-AE5E-4D90-BE2B-FF2485B2E658}" srcOrd="11" destOrd="0" parTransId="{4E645144-016B-483F-B44C-CDA9ADB1A9A2}" sibTransId="{2C3FB21B-D73E-4A4F-ACD5-4B1CF759AB11}"/>
    <dgm:cxn modelId="{CFD84F91-9E74-40E0-9541-A4BD94EDFBCE}" type="presOf" srcId="{B0564F74-D001-4BDF-9115-B7AC447F4028}" destId="{3A494873-7721-40F6-A14D-4910E61EE407}" srcOrd="0" destOrd="0" presId="urn:microsoft.com/office/officeart/2005/8/layout/vList2"/>
    <dgm:cxn modelId="{888AB998-A839-4E7D-A634-CB7738A71A8D}" type="presOf" srcId="{4FC0A2C6-5D70-40B5-A845-70E6117D9E83}" destId="{B0C1FE13-4145-4F26-95F6-2B7735F75D1F}" srcOrd="0" destOrd="0" presId="urn:microsoft.com/office/officeart/2005/8/layout/vList2"/>
    <dgm:cxn modelId="{A28D232C-A3F2-4E84-93A7-5FC9E426443D}" srcId="{7C392EB1-D808-4522-BD1D-91F7819C8758}" destId="{4EB6ABCE-34C2-4B85-964D-5D38678CD866}" srcOrd="0" destOrd="0" parTransId="{019391AE-8E4B-487D-ABF4-E08AD7152527}" sibTransId="{B3E68C06-24FF-4C59-82A4-66B34D3FF196}"/>
    <dgm:cxn modelId="{9C2221A3-F242-4321-B3A7-1F906D444BC2}" srcId="{7C392EB1-D808-4522-BD1D-91F7819C8758}" destId="{37D4672E-C3C1-4218-8944-DE9A07509811}" srcOrd="5" destOrd="0" parTransId="{4934370E-2985-4815-87DD-43CA7E76D7ED}" sibTransId="{FAA05B65-2612-4FD7-8001-4C549B9114E4}"/>
    <dgm:cxn modelId="{A064CE6B-3AE1-4DF4-8A5E-6C11C8B55B46}" srcId="{7C392EB1-D808-4522-BD1D-91F7819C8758}" destId="{A46601D0-810B-41EC-AA05-05783FFF4AD1}" srcOrd="8" destOrd="0" parTransId="{9BCCDCF9-764F-40EB-8B3F-82C676EC2651}" sibTransId="{F185790B-E813-433C-9D0B-AE2A647D6D01}"/>
    <dgm:cxn modelId="{793C6412-7A02-4810-980A-D539D05E4BEC}" srcId="{7C392EB1-D808-4522-BD1D-91F7819C8758}" destId="{0B512C7D-69FC-48F4-BA76-8363772D6E6E}" srcOrd="13" destOrd="0" parTransId="{786BF2A8-A864-4CB3-9351-135F485BD1C2}" sibTransId="{6056EEEF-1401-4A98-908A-62BA6C33E036}"/>
    <dgm:cxn modelId="{C4DE8DF1-CC18-4EFC-9A30-4126146AC0FE}" srcId="{7C392EB1-D808-4522-BD1D-91F7819C8758}" destId="{4FC0A2C6-5D70-40B5-A845-70E6117D9E83}" srcOrd="3" destOrd="0" parTransId="{D766741D-7EA5-4C74-B2CD-5DDBFB4DE9FE}" sibTransId="{1C6BF1E8-5EFA-4DA1-B7B7-790D85C6899A}"/>
    <dgm:cxn modelId="{F1668F6B-44B0-4739-9E76-15C639CC4E94}" srcId="{7C392EB1-D808-4522-BD1D-91F7819C8758}" destId="{D7C965A4-241B-42CA-B671-4FA4B497A12F}" srcOrd="4" destOrd="0" parTransId="{7F825395-A9D9-497C-B44C-0ADECD4CD275}" sibTransId="{3A5982C3-979A-4C04-87A5-B4AF5BF2E06F}"/>
    <dgm:cxn modelId="{B5EB8D08-D92E-4A29-BF46-F0702C93F6C8}" type="presOf" srcId="{6A46262C-9A3A-4DF8-B866-761B04583C91}" destId="{5DB3BEB9-6D54-4C73-872B-C26D8E45496C}" srcOrd="0" destOrd="0" presId="urn:microsoft.com/office/officeart/2005/8/layout/vList2"/>
    <dgm:cxn modelId="{3521F4CA-8AC7-429B-B102-BA9D4168CAEA}" type="presOf" srcId="{E61D4380-F24D-44BB-BC2A-9305F00CBE28}" destId="{DEF227FD-5EF2-499C-9BCC-5E472C79A846}" srcOrd="0" destOrd="0" presId="urn:microsoft.com/office/officeart/2005/8/layout/vList2"/>
    <dgm:cxn modelId="{68577277-398C-4EFE-9369-21725F1F99E3}" type="presOf" srcId="{37D4672E-C3C1-4218-8944-DE9A07509811}" destId="{67F25CE7-35B4-4C8F-B6FB-29B6E5903E69}" srcOrd="0" destOrd="0" presId="urn:microsoft.com/office/officeart/2005/8/layout/vList2"/>
    <dgm:cxn modelId="{369B2E83-60A6-4A6F-BC60-1D0D236C497F}" type="presOf" srcId="{6652F77B-A6E5-4D9C-AD9B-41E7549E1324}" destId="{94FC9479-C362-4828-8FF3-12FD2B824885}" srcOrd="0" destOrd="0" presId="urn:microsoft.com/office/officeart/2005/8/layout/vList2"/>
    <dgm:cxn modelId="{8E09BFA7-93F5-4B1E-ADBC-19FF66653F9B}" type="presOf" srcId="{4EB6ABCE-34C2-4B85-964D-5D38678CD866}" destId="{D65E4BF1-3417-4317-8E3B-1BE5F05C4B1E}" srcOrd="0" destOrd="0" presId="urn:microsoft.com/office/officeart/2005/8/layout/vList2"/>
    <dgm:cxn modelId="{D028E31B-E3D9-480C-9935-AD1DC693F6D1}" srcId="{7C392EB1-D808-4522-BD1D-91F7819C8758}" destId="{39A76725-007E-4D9C-9CE9-615D2D1676ED}" srcOrd="10" destOrd="0" parTransId="{FA853C9B-7841-4417-BDC6-57A6EE3DF239}" sibTransId="{770303FB-4350-4ABD-8D14-DAA2DBDE5118}"/>
    <dgm:cxn modelId="{9B442BD0-AAD5-43BC-90BF-223E69522200}" srcId="{7C392EB1-D808-4522-BD1D-91F7819C8758}" destId="{6652F77B-A6E5-4D9C-AD9B-41E7549E1324}" srcOrd="12" destOrd="0" parTransId="{6A098F5F-3E2D-4440-AF7D-EAE85928407E}" sibTransId="{986AA839-FD4A-4820-A867-72814CA785B1}"/>
    <dgm:cxn modelId="{9C09B430-64BC-40FE-86B0-F0AAAC296A34}" type="presOf" srcId="{70448D0D-AE5E-4D90-BE2B-FF2485B2E658}" destId="{1C51ABBA-371A-4DA6-80D3-855F9B3B09E1}" srcOrd="0" destOrd="0" presId="urn:microsoft.com/office/officeart/2005/8/layout/vList2"/>
    <dgm:cxn modelId="{C97A3AD9-27D9-4440-97F4-98E46BD86E5F}" srcId="{7C392EB1-D808-4522-BD1D-91F7819C8758}" destId="{B0564F74-D001-4BDF-9115-B7AC447F4028}" srcOrd="2" destOrd="0" parTransId="{F32E79A6-ADE2-40C8-AB76-B4B150AB121C}" sibTransId="{ABE0EDA7-EE7C-4B44-8630-F47763EBF0A6}"/>
    <dgm:cxn modelId="{8A3F1CF3-55E1-4BB6-9B0A-1F2182D7CE71}" type="presOf" srcId="{0B512C7D-69FC-48F4-BA76-8363772D6E6E}" destId="{B980C55C-06A3-4767-978F-4D9D275A11AF}" srcOrd="0" destOrd="0" presId="urn:microsoft.com/office/officeart/2005/8/layout/vList2"/>
    <dgm:cxn modelId="{2CED2AA9-3C5F-4DAD-9695-29EF57EF98EC}" srcId="{7C392EB1-D808-4522-BD1D-91F7819C8758}" destId="{6A46262C-9A3A-4DF8-B866-761B04583C91}" srcOrd="1" destOrd="0" parTransId="{056B0BB7-46B4-496E-827D-82559E3B7E4B}" sibTransId="{D955C405-74DC-4DC0-9123-DA3367AA2B4B}"/>
    <dgm:cxn modelId="{164D0455-0A8B-4F32-89E7-106AF234FD4B}" srcId="{7C392EB1-D808-4522-BD1D-91F7819C8758}" destId="{FD594523-178E-4BE6-8534-487041CE032B}" srcOrd="9" destOrd="0" parTransId="{DE2B67C6-4ADA-4927-966D-430F326F8372}" sibTransId="{8471F171-2B05-4A24-B3A9-81234592CDFA}"/>
    <dgm:cxn modelId="{3F559FB2-CD31-4402-BEF7-CCEA160D2920}" type="presOf" srcId="{A46601D0-810B-41EC-AA05-05783FFF4AD1}" destId="{55FAC193-D089-445B-AE4F-EC9BB1C39D82}" srcOrd="0" destOrd="0" presId="urn:microsoft.com/office/officeart/2005/8/layout/vList2"/>
    <dgm:cxn modelId="{82CC4DF5-1407-47F7-B4DA-43E7D8F2B0BD}" type="presOf" srcId="{FE0202F6-1659-490A-AD7B-DDBCF1C4197F}" destId="{1C4857B8-CC61-4DE4-9F16-09AB86DA88BD}" srcOrd="0" destOrd="0" presId="urn:microsoft.com/office/officeart/2005/8/layout/vList2"/>
    <dgm:cxn modelId="{E8CBC7A3-BB90-44CA-AD9E-4666D503DFD3}" type="presOf" srcId="{39A76725-007E-4D9C-9CE9-615D2D1676ED}" destId="{9B434FA9-5384-4D27-9A66-130ACCE6194A}" srcOrd="0" destOrd="0" presId="urn:microsoft.com/office/officeart/2005/8/layout/vList2"/>
    <dgm:cxn modelId="{786E0058-D746-4AEA-9453-2E8A258D4EC7}" srcId="{7C392EB1-D808-4522-BD1D-91F7819C8758}" destId="{E61D4380-F24D-44BB-BC2A-9305F00CBE28}" srcOrd="7" destOrd="0" parTransId="{AE399C87-B001-43D5-A20C-214B84B30A20}" sibTransId="{60C4A740-A574-49C6-89A8-2DEE44CCBBA8}"/>
    <dgm:cxn modelId="{C842ED57-62E0-45E7-A0D3-52A4510DEC66}" srcId="{7C392EB1-D808-4522-BD1D-91F7819C8758}" destId="{FE0202F6-1659-490A-AD7B-DDBCF1C4197F}" srcOrd="6" destOrd="0" parTransId="{CA4F76B5-B421-4AF5-A651-4DB7B4361051}" sibTransId="{C0D99EE7-49D6-46D7-9C9F-09C43DDE0AEE}"/>
    <dgm:cxn modelId="{08B19959-5A49-4EB3-9E25-F8D121FE6F21}" type="presOf" srcId="{FD594523-178E-4BE6-8534-487041CE032B}" destId="{1B5CC8DE-2C73-4470-8D16-4D751ABC61F7}" srcOrd="0" destOrd="0" presId="urn:microsoft.com/office/officeart/2005/8/layout/vList2"/>
    <dgm:cxn modelId="{34B59570-DCB3-4304-A90E-835FCCAAC53B}" type="presOf" srcId="{7C392EB1-D808-4522-BD1D-91F7819C8758}" destId="{1575CC40-3285-4131-850B-348461D9122E}" srcOrd="0" destOrd="0" presId="urn:microsoft.com/office/officeart/2005/8/layout/vList2"/>
    <dgm:cxn modelId="{572CC076-777D-4DC2-A434-314D480157FC}" type="presParOf" srcId="{1575CC40-3285-4131-850B-348461D9122E}" destId="{D65E4BF1-3417-4317-8E3B-1BE5F05C4B1E}" srcOrd="0" destOrd="0" presId="urn:microsoft.com/office/officeart/2005/8/layout/vList2"/>
    <dgm:cxn modelId="{A4ADA769-85E2-48F3-B73C-8D86FD0BB08F}" type="presParOf" srcId="{1575CC40-3285-4131-850B-348461D9122E}" destId="{AEA62537-817C-407D-822B-3802F9BA6D82}" srcOrd="1" destOrd="0" presId="urn:microsoft.com/office/officeart/2005/8/layout/vList2"/>
    <dgm:cxn modelId="{85756355-464C-4670-834D-F28D68B7BB55}" type="presParOf" srcId="{1575CC40-3285-4131-850B-348461D9122E}" destId="{5DB3BEB9-6D54-4C73-872B-C26D8E45496C}" srcOrd="2" destOrd="0" presId="urn:microsoft.com/office/officeart/2005/8/layout/vList2"/>
    <dgm:cxn modelId="{FB0C184C-66D6-4001-87F8-298A9E22044D}" type="presParOf" srcId="{1575CC40-3285-4131-850B-348461D9122E}" destId="{AC363DCB-780B-4FE2-9D0D-E6EFA4611F75}" srcOrd="3" destOrd="0" presId="urn:microsoft.com/office/officeart/2005/8/layout/vList2"/>
    <dgm:cxn modelId="{71CCBF64-928B-4C78-A636-0156876BF666}" type="presParOf" srcId="{1575CC40-3285-4131-850B-348461D9122E}" destId="{3A494873-7721-40F6-A14D-4910E61EE407}" srcOrd="4" destOrd="0" presId="urn:microsoft.com/office/officeart/2005/8/layout/vList2"/>
    <dgm:cxn modelId="{BCBE7580-15E5-48EC-81FB-8224DA17CA5E}" type="presParOf" srcId="{1575CC40-3285-4131-850B-348461D9122E}" destId="{DCA0A1BB-CB0C-4778-B9CC-0C6F4CD921D4}" srcOrd="5" destOrd="0" presId="urn:microsoft.com/office/officeart/2005/8/layout/vList2"/>
    <dgm:cxn modelId="{9B88A86F-6D4F-4E23-9444-8B4C241B9984}" type="presParOf" srcId="{1575CC40-3285-4131-850B-348461D9122E}" destId="{B0C1FE13-4145-4F26-95F6-2B7735F75D1F}" srcOrd="6" destOrd="0" presId="urn:microsoft.com/office/officeart/2005/8/layout/vList2"/>
    <dgm:cxn modelId="{70257546-05BD-4386-BF28-D0737A11B312}" type="presParOf" srcId="{1575CC40-3285-4131-850B-348461D9122E}" destId="{F61DB5DD-D7EE-4F00-9D49-DC89DC49FB96}" srcOrd="7" destOrd="0" presId="urn:microsoft.com/office/officeart/2005/8/layout/vList2"/>
    <dgm:cxn modelId="{7F695B6A-6B1C-46BF-A98C-A2FBC00B51E1}" type="presParOf" srcId="{1575CC40-3285-4131-850B-348461D9122E}" destId="{A963115F-733F-42EC-A558-ADCFC3409288}" srcOrd="8" destOrd="0" presId="urn:microsoft.com/office/officeart/2005/8/layout/vList2"/>
    <dgm:cxn modelId="{F3ACDC83-1906-449F-852A-4EB180ACBA1E}" type="presParOf" srcId="{1575CC40-3285-4131-850B-348461D9122E}" destId="{FB67ABB6-4D02-4BC8-8B12-5378CF6FA5D9}" srcOrd="9" destOrd="0" presId="urn:microsoft.com/office/officeart/2005/8/layout/vList2"/>
    <dgm:cxn modelId="{989EAF6D-FFB0-4439-9BF1-76BCE276B490}" type="presParOf" srcId="{1575CC40-3285-4131-850B-348461D9122E}" destId="{67F25CE7-35B4-4C8F-B6FB-29B6E5903E69}" srcOrd="10" destOrd="0" presId="urn:microsoft.com/office/officeart/2005/8/layout/vList2"/>
    <dgm:cxn modelId="{C61492A9-433E-48B2-9870-C759AE4A7504}" type="presParOf" srcId="{1575CC40-3285-4131-850B-348461D9122E}" destId="{11D6DF73-5926-40A8-AFA0-F1FCDDDDAE07}" srcOrd="11" destOrd="0" presId="urn:microsoft.com/office/officeart/2005/8/layout/vList2"/>
    <dgm:cxn modelId="{1F982BE6-5ACA-4850-9656-536D44904D80}" type="presParOf" srcId="{1575CC40-3285-4131-850B-348461D9122E}" destId="{1C4857B8-CC61-4DE4-9F16-09AB86DA88BD}" srcOrd="12" destOrd="0" presId="urn:microsoft.com/office/officeart/2005/8/layout/vList2"/>
    <dgm:cxn modelId="{C1D56523-BA2F-420A-8C1A-7DF5E39E3E45}" type="presParOf" srcId="{1575CC40-3285-4131-850B-348461D9122E}" destId="{494CAD2E-7002-4A28-B2AE-0860BB4EE637}" srcOrd="13" destOrd="0" presId="urn:microsoft.com/office/officeart/2005/8/layout/vList2"/>
    <dgm:cxn modelId="{AD6226E7-C0BF-4156-85D7-AC3259AE4726}" type="presParOf" srcId="{1575CC40-3285-4131-850B-348461D9122E}" destId="{DEF227FD-5EF2-499C-9BCC-5E472C79A846}" srcOrd="14" destOrd="0" presId="urn:microsoft.com/office/officeart/2005/8/layout/vList2"/>
    <dgm:cxn modelId="{EA116EB6-3BC9-4A52-831E-C972B54BCB65}" type="presParOf" srcId="{1575CC40-3285-4131-850B-348461D9122E}" destId="{0E317611-B69F-401D-8171-A712BAAAAABD}" srcOrd="15" destOrd="0" presId="urn:microsoft.com/office/officeart/2005/8/layout/vList2"/>
    <dgm:cxn modelId="{A1DB69EB-7AE9-4D34-9128-D41F52E0DBED}" type="presParOf" srcId="{1575CC40-3285-4131-850B-348461D9122E}" destId="{55FAC193-D089-445B-AE4F-EC9BB1C39D82}" srcOrd="16" destOrd="0" presId="urn:microsoft.com/office/officeart/2005/8/layout/vList2"/>
    <dgm:cxn modelId="{BB22B7D4-04A4-47C8-8C0A-9802FEA76F47}" type="presParOf" srcId="{1575CC40-3285-4131-850B-348461D9122E}" destId="{1456FABC-A691-4BC9-B2DD-F79ED69C19BB}" srcOrd="17" destOrd="0" presId="urn:microsoft.com/office/officeart/2005/8/layout/vList2"/>
    <dgm:cxn modelId="{4EDA27F7-77D0-40AA-BC05-86EA5972723B}" type="presParOf" srcId="{1575CC40-3285-4131-850B-348461D9122E}" destId="{1B5CC8DE-2C73-4470-8D16-4D751ABC61F7}" srcOrd="18" destOrd="0" presId="urn:microsoft.com/office/officeart/2005/8/layout/vList2"/>
    <dgm:cxn modelId="{1E0BC754-B582-41BF-95B2-939C341213E2}" type="presParOf" srcId="{1575CC40-3285-4131-850B-348461D9122E}" destId="{B0604D7E-14BF-4915-9FED-C7B95A7A7189}" srcOrd="19" destOrd="0" presId="urn:microsoft.com/office/officeart/2005/8/layout/vList2"/>
    <dgm:cxn modelId="{8EC27CF6-A893-447B-B889-C275F169BA25}" type="presParOf" srcId="{1575CC40-3285-4131-850B-348461D9122E}" destId="{9B434FA9-5384-4D27-9A66-130ACCE6194A}" srcOrd="20" destOrd="0" presId="urn:microsoft.com/office/officeart/2005/8/layout/vList2"/>
    <dgm:cxn modelId="{103D2690-67C3-46D0-AE4F-794E8EE5D25C}" type="presParOf" srcId="{1575CC40-3285-4131-850B-348461D9122E}" destId="{958FC590-25FB-402A-A460-994DB0FB8D88}" srcOrd="21" destOrd="0" presId="urn:microsoft.com/office/officeart/2005/8/layout/vList2"/>
    <dgm:cxn modelId="{3486CB39-0699-4E8C-86D4-56EF75DFD810}" type="presParOf" srcId="{1575CC40-3285-4131-850B-348461D9122E}" destId="{1C51ABBA-371A-4DA6-80D3-855F9B3B09E1}" srcOrd="22" destOrd="0" presId="urn:microsoft.com/office/officeart/2005/8/layout/vList2"/>
    <dgm:cxn modelId="{4D8F1840-FC60-4854-BB12-B19D88FF1F7C}" type="presParOf" srcId="{1575CC40-3285-4131-850B-348461D9122E}" destId="{174D9973-4FF7-44DB-AE97-EF338A589BD0}" srcOrd="23" destOrd="0" presId="urn:microsoft.com/office/officeart/2005/8/layout/vList2"/>
    <dgm:cxn modelId="{8EE69F4A-2E3D-40DA-B446-CA919EF2B5F8}" type="presParOf" srcId="{1575CC40-3285-4131-850B-348461D9122E}" destId="{94FC9479-C362-4828-8FF3-12FD2B824885}" srcOrd="24" destOrd="0" presId="urn:microsoft.com/office/officeart/2005/8/layout/vList2"/>
    <dgm:cxn modelId="{5CC268EC-9384-430C-B03B-0BD36B5A5BAB}" type="presParOf" srcId="{1575CC40-3285-4131-850B-348461D9122E}" destId="{08BE13C2-E944-4F08-A148-B4785F7C3965}" srcOrd="25" destOrd="0" presId="urn:microsoft.com/office/officeart/2005/8/layout/vList2"/>
    <dgm:cxn modelId="{13277CBD-5486-4F3D-96FC-A60B9C1E086C}" type="presParOf" srcId="{1575CC40-3285-4131-850B-348461D9122E}" destId="{B980C55C-06A3-4767-978F-4D9D275A11AF}" srcOrd="2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882456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a9473ee367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a9473ee367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5559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b2a39c93e2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b2a39c93e2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7113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b2a39c93e2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b2a39c93e2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8591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b2a39c93e2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b2a39c93e2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4896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b2a39c93e2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b2a39c93e2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6493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b1146ffc45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b1146ffc45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1052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21104a5c4_0_11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21104a5c4_0_11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7397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b1146ffc45_0_33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b1146ffc45_0_33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9511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a:prstGeom prst="rect">
            <a:avLst/>
          </a:prstGeom>
        </p:spPr>
      </p:sp>
      <p:sp>
        <p:nvSpPr>
          <p:cNvPr id="3" name="Espace réservé des commentaires 2"/>
          <p:cNvSpPr>
            <a:spLocks noGrp="1"/>
          </p:cNvSpPr>
          <p:nvPr>
            <p:ph type="body" idx="1"/>
          </p:nvPr>
        </p:nvSpPr>
        <p:spPr>
          <a:xfrm>
            <a:off x="685800" y="4400550"/>
            <a:ext cx="5486400" cy="3600450"/>
          </a:xfrm>
          <a:prstGeom prst="rect">
            <a:avLst/>
          </a:prstGeom>
        </p:spPr>
        <p:txBody>
          <a:bodyPr rtlCol="0"/>
          <a:lstStyle>
            <a:defPPr>
              <a:defRPr lang="fr-FR"/>
            </a:defPPr>
          </a:lstStyle>
          <a:p>
            <a:pPr rtl="0"/>
            <a:endParaRPr lang="fr-FR"/>
          </a:p>
        </p:txBody>
      </p:sp>
      <p:sp>
        <p:nvSpPr>
          <p:cNvPr id="4" name="Espace réservé du numéro de diapositive 3"/>
          <p:cNvSpPr>
            <a:spLocks noGrp="1"/>
          </p:cNvSpPr>
          <p:nvPr>
            <p:ph type="sldNum" sz="quarter" idx="5"/>
          </p:nvPr>
        </p:nvSpPr>
        <p:spPr>
          <a:xfrm>
            <a:off x="3884613" y="8685213"/>
            <a:ext cx="2971800" cy="458787"/>
          </a:xfrm>
          <a:prstGeom prst="rect">
            <a:avLst/>
          </a:prstGeom>
        </p:spPr>
        <p:txBody>
          <a:bodyPr rtlCol="0"/>
          <a:lstStyle>
            <a:defPPr>
              <a:defRPr lang="fr-FR"/>
            </a:defPPr>
          </a:lstStyle>
          <a:p>
            <a:pPr rtl="0"/>
            <a:fld id="{017105BD-6D6F-49DB-9DE4-D4A6452D7E5F}" type="slidenum">
              <a:rPr lang="fr-FR" altLang="zh-CN" noProof="0" smtClean="0"/>
              <a:pPr rtl="0"/>
              <a:t>17</a:t>
            </a:fld>
            <a:endParaRPr lang="fr-FR" altLang="zh-CN" noProof="0"/>
          </a:p>
        </p:txBody>
      </p:sp>
    </p:spTree>
    <p:extLst>
      <p:ext uri="{BB962C8B-B14F-4D97-AF65-F5344CB8AC3E}">
        <p14:creationId xmlns:p14="http://schemas.microsoft.com/office/powerpoint/2010/main" val="3169690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a:prstGeom prst="rect">
            <a:avLst/>
          </a:prstGeom>
        </p:spPr>
      </p:sp>
      <p:sp>
        <p:nvSpPr>
          <p:cNvPr id="3" name="Espace réservé des commentaires 2"/>
          <p:cNvSpPr>
            <a:spLocks noGrp="1"/>
          </p:cNvSpPr>
          <p:nvPr>
            <p:ph type="body" idx="1"/>
          </p:nvPr>
        </p:nvSpPr>
        <p:spPr>
          <a:xfrm>
            <a:off x="685800" y="4400550"/>
            <a:ext cx="5486400" cy="3600450"/>
          </a:xfrm>
          <a:prstGeom prst="rect">
            <a:avLst/>
          </a:prstGeom>
        </p:spPr>
        <p:txBody>
          <a:bodyPr rtlCol="0"/>
          <a:lstStyle>
            <a:defPPr>
              <a:defRPr lang="fr-FR"/>
            </a:defPPr>
          </a:lstStyle>
          <a:p>
            <a:pPr rtl="0"/>
            <a:endParaRPr lang="fr-FR"/>
          </a:p>
        </p:txBody>
      </p:sp>
      <p:sp>
        <p:nvSpPr>
          <p:cNvPr id="4" name="Espace réservé du numéro de diapositive 3"/>
          <p:cNvSpPr>
            <a:spLocks noGrp="1"/>
          </p:cNvSpPr>
          <p:nvPr>
            <p:ph type="sldNum" sz="quarter" idx="5"/>
          </p:nvPr>
        </p:nvSpPr>
        <p:spPr>
          <a:xfrm>
            <a:off x="3884613" y="8685213"/>
            <a:ext cx="2971800" cy="458787"/>
          </a:xfrm>
          <a:prstGeom prst="rect">
            <a:avLst/>
          </a:prstGeom>
        </p:spPr>
        <p:txBody>
          <a:bodyPr rtlCol="0"/>
          <a:lstStyle>
            <a:defPPr>
              <a:defRPr lang="fr-FR"/>
            </a:defPPr>
          </a:lstStyle>
          <a:p>
            <a:pPr rtl="0"/>
            <a:fld id="{017105BD-6D6F-49DB-9DE4-D4A6452D7E5F}" type="slidenum">
              <a:rPr lang="fr-FR" altLang="zh-CN" noProof="0" smtClean="0"/>
              <a:pPr rtl="0"/>
              <a:t>18</a:t>
            </a:fld>
            <a:endParaRPr lang="fr-FR" altLang="zh-CN" noProof="0"/>
          </a:p>
        </p:txBody>
      </p:sp>
    </p:spTree>
    <p:extLst>
      <p:ext uri="{BB962C8B-B14F-4D97-AF65-F5344CB8AC3E}">
        <p14:creationId xmlns:p14="http://schemas.microsoft.com/office/powerpoint/2010/main" val="1276345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a:prstGeom prst="rect">
            <a:avLst/>
          </a:prstGeom>
        </p:spPr>
      </p:sp>
      <p:sp>
        <p:nvSpPr>
          <p:cNvPr id="3" name="Espace réservé des commentaires 2"/>
          <p:cNvSpPr>
            <a:spLocks noGrp="1"/>
          </p:cNvSpPr>
          <p:nvPr>
            <p:ph type="body" idx="1"/>
          </p:nvPr>
        </p:nvSpPr>
        <p:spPr>
          <a:xfrm>
            <a:off x="685800" y="4400550"/>
            <a:ext cx="5486400" cy="3600450"/>
          </a:xfrm>
          <a:prstGeom prst="rect">
            <a:avLst/>
          </a:prstGeom>
        </p:spPr>
        <p:txBody>
          <a:bodyPr rtlCol="0"/>
          <a:lstStyle>
            <a:defPPr>
              <a:defRPr lang="fr-FR"/>
            </a:defPPr>
          </a:lstStyle>
          <a:p>
            <a:pPr rtl="0"/>
            <a:endParaRPr lang="fr-FR"/>
          </a:p>
        </p:txBody>
      </p:sp>
      <p:sp>
        <p:nvSpPr>
          <p:cNvPr id="4" name="Espace réservé du numéro de diapositive 3"/>
          <p:cNvSpPr>
            <a:spLocks noGrp="1"/>
          </p:cNvSpPr>
          <p:nvPr>
            <p:ph type="sldNum" sz="quarter" idx="5"/>
          </p:nvPr>
        </p:nvSpPr>
        <p:spPr>
          <a:xfrm>
            <a:off x="3884613" y="8685213"/>
            <a:ext cx="2971800" cy="458787"/>
          </a:xfrm>
          <a:prstGeom prst="rect">
            <a:avLst/>
          </a:prstGeom>
        </p:spPr>
        <p:txBody>
          <a:bodyPr rtlCol="0"/>
          <a:lstStyle>
            <a:defPPr>
              <a:defRPr lang="fr-FR"/>
            </a:defPPr>
          </a:lstStyle>
          <a:p>
            <a:pPr rtl="0"/>
            <a:fld id="{017105BD-6D6F-49DB-9DE4-D4A6452D7E5F}" type="slidenum">
              <a:rPr lang="fr-FR" altLang="zh-CN" noProof="0" smtClean="0"/>
              <a:pPr rtl="0"/>
              <a:t>19</a:t>
            </a:fld>
            <a:endParaRPr lang="fr-FR" altLang="zh-CN" noProof="0"/>
          </a:p>
        </p:txBody>
      </p:sp>
    </p:spTree>
    <p:extLst>
      <p:ext uri="{BB962C8B-B14F-4D97-AF65-F5344CB8AC3E}">
        <p14:creationId xmlns:p14="http://schemas.microsoft.com/office/powerpoint/2010/main" val="143929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a9473ee367_0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a9473ee367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4652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b2a39c93e2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b2a39c93e2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107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b2a39c93e2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b2a39c93e2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2948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a9473ee367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a9473ee367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869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a9473ee367_0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a9473ee367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498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21104a5c4_0_11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21104a5c4_0_11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1768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21104a5c4_0_11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21104a5c4_0_11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1332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21104a5c4_0_11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21104a5c4_0_11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986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895100" y="3415840"/>
            <a:ext cx="5353800" cy="438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rot="-2700000">
            <a:off x="2063418" y="3520241"/>
            <a:ext cx="155279" cy="282935"/>
            <a:chOff x="697900" y="859375"/>
            <a:chExt cx="277200" cy="505088"/>
          </a:xfrm>
        </p:grpSpPr>
        <p:sp>
          <p:nvSpPr>
            <p:cNvPr id="11" name="Google Shape;11;p2"/>
            <p:cNvSpPr/>
            <p:nvPr/>
          </p:nvSpPr>
          <p:spPr>
            <a:xfrm>
              <a:off x="697900" y="859375"/>
              <a:ext cx="277200" cy="2772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16508" y="1133463"/>
              <a:ext cx="31800" cy="231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p:nvPr/>
        </p:nvSpPr>
        <p:spPr>
          <a:xfrm rot="5400000">
            <a:off x="8248325" y="426850"/>
            <a:ext cx="615703" cy="615703"/>
          </a:xfrm>
          <a:custGeom>
            <a:avLst/>
            <a:gdLst/>
            <a:ahLst/>
            <a:cxnLst/>
            <a:rect l="l" t="t" r="r" b="b"/>
            <a:pathLst>
              <a:path w="20062" h="20062" extrusionOk="0">
                <a:moveTo>
                  <a:pt x="10031" y="1"/>
                </a:moveTo>
                <a:cubicBezTo>
                  <a:pt x="4499" y="1"/>
                  <a:pt x="0" y="4499"/>
                  <a:pt x="0" y="10031"/>
                </a:cubicBezTo>
                <a:cubicBezTo>
                  <a:pt x="0" y="15594"/>
                  <a:pt x="4499" y="20062"/>
                  <a:pt x="10031" y="20062"/>
                </a:cubicBezTo>
                <a:cubicBezTo>
                  <a:pt x="15563" y="20062"/>
                  <a:pt x="20061" y="15594"/>
                  <a:pt x="20061" y="10031"/>
                </a:cubicBezTo>
                <a:cubicBezTo>
                  <a:pt x="20061" y="4499"/>
                  <a:pt x="15563" y="1"/>
                  <a:pt x="10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8459148" y="642163"/>
            <a:ext cx="194053" cy="389026"/>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109647" y="4605999"/>
            <a:ext cx="2034512" cy="537541"/>
          </a:xfrm>
          <a:custGeom>
            <a:avLst/>
            <a:gdLst/>
            <a:ahLst/>
            <a:cxnLst/>
            <a:rect l="l" t="t" r="r" b="b"/>
            <a:pathLst>
              <a:path w="76507" h="20214" extrusionOk="0">
                <a:moveTo>
                  <a:pt x="16992" y="0"/>
                </a:moveTo>
                <a:cubicBezTo>
                  <a:pt x="7600" y="0"/>
                  <a:pt x="1" y="7599"/>
                  <a:pt x="1" y="16991"/>
                </a:cubicBezTo>
                <a:lnTo>
                  <a:pt x="1" y="20213"/>
                </a:lnTo>
                <a:lnTo>
                  <a:pt x="76507" y="20213"/>
                </a:lnTo>
                <a:lnTo>
                  <a:pt x="765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4937373"/>
            <a:ext cx="1055595" cy="206130"/>
          </a:xfrm>
          <a:custGeom>
            <a:avLst/>
            <a:gdLst/>
            <a:ahLst/>
            <a:cxnLst/>
            <a:rect l="l" t="t" r="r" b="b"/>
            <a:pathLst>
              <a:path w="20396" h="3983" extrusionOk="0">
                <a:moveTo>
                  <a:pt x="0" y="0"/>
                </a:moveTo>
                <a:lnTo>
                  <a:pt x="0" y="3982"/>
                </a:lnTo>
                <a:lnTo>
                  <a:pt x="20396" y="3982"/>
                </a:lnTo>
                <a:lnTo>
                  <a:pt x="203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0" y="4528374"/>
            <a:ext cx="1055595" cy="204526"/>
          </a:xfrm>
          <a:custGeom>
            <a:avLst/>
            <a:gdLst/>
            <a:ahLst/>
            <a:cxnLst/>
            <a:rect l="l" t="t" r="r" b="b"/>
            <a:pathLst>
              <a:path w="20396" h="3952" extrusionOk="0">
                <a:moveTo>
                  <a:pt x="0" y="0"/>
                </a:moveTo>
                <a:lnTo>
                  <a:pt x="0" y="3952"/>
                </a:lnTo>
                <a:lnTo>
                  <a:pt x="20396" y="3952"/>
                </a:lnTo>
                <a:lnTo>
                  <a:pt x="203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0" y="4117821"/>
            <a:ext cx="1055595" cy="206078"/>
          </a:xfrm>
          <a:custGeom>
            <a:avLst/>
            <a:gdLst/>
            <a:ahLst/>
            <a:cxnLst/>
            <a:rect l="l" t="t" r="r" b="b"/>
            <a:pathLst>
              <a:path w="20396" h="3982" extrusionOk="0">
                <a:moveTo>
                  <a:pt x="0" y="0"/>
                </a:moveTo>
                <a:lnTo>
                  <a:pt x="0" y="3982"/>
                </a:lnTo>
                <a:lnTo>
                  <a:pt x="20396" y="3982"/>
                </a:lnTo>
                <a:lnTo>
                  <a:pt x="203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6045725" y="568128"/>
            <a:ext cx="1715148" cy="333147"/>
            <a:chOff x="6045725" y="615825"/>
            <a:chExt cx="1715148" cy="333147"/>
          </a:xfrm>
        </p:grpSpPr>
        <p:sp>
          <p:nvSpPr>
            <p:cNvPr id="20" name="Google Shape;20;p2"/>
            <p:cNvSpPr/>
            <p:nvPr/>
          </p:nvSpPr>
          <p:spPr>
            <a:xfrm>
              <a:off x="6045725" y="615825"/>
              <a:ext cx="333233" cy="333147"/>
            </a:xfrm>
            <a:custGeom>
              <a:avLst/>
              <a:gdLst/>
              <a:ahLst/>
              <a:cxnLst/>
              <a:rect l="l" t="t" r="r" b="b"/>
              <a:pathLst>
                <a:path w="3892" h="3891" extrusionOk="0">
                  <a:moveTo>
                    <a:pt x="0" y="0"/>
                  </a:moveTo>
                  <a:lnTo>
                    <a:pt x="0"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37967" y="615825"/>
              <a:ext cx="333233" cy="333147"/>
            </a:xfrm>
            <a:custGeom>
              <a:avLst/>
              <a:gdLst/>
              <a:ahLst/>
              <a:cxnLst/>
              <a:rect l="l" t="t" r="r" b="b"/>
              <a:pathLst>
                <a:path w="3892" h="3891" extrusionOk="0">
                  <a:moveTo>
                    <a:pt x="1" y="0"/>
                  </a:moveTo>
                  <a:lnTo>
                    <a:pt x="1"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427640" y="615825"/>
              <a:ext cx="333233" cy="333147"/>
            </a:xfrm>
            <a:custGeom>
              <a:avLst/>
              <a:gdLst/>
              <a:ahLst/>
              <a:cxnLst/>
              <a:rect l="l" t="t" r="r" b="b"/>
              <a:pathLst>
                <a:path w="3892" h="3891" extrusionOk="0">
                  <a:moveTo>
                    <a:pt x="1" y="0"/>
                  </a:moveTo>
                  <a:lnTo>
                    <a:pt x="1"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2"/>
          <p:cNvSpPr/>
          <p:nvPr/>
        </p:nvSpPr>
        <p:spPr>
          <a:xfrm rot="5400000">
            <a:off x="113809" y="3055075"/>
            <a:ext cx="827959" cy="827959"/>
          </a:xfrm>
          <a:custGeom>
            <a:avLst/>
            <a:gdLst/>
            <a:ahLst/>
            <a:cxnLst/>
            <a:rect l="l" t="t" r="r" b="b"/>
            <a:pathLst>
              <a:path w="20062" h="20062" extrusionOk="0">
                <a:moveTo>
                  <a:pt x="10031" y="1"/>
                </a:moveTo>
                <a:cubicBezTo>
                  <a:pt x="4499" y="1"/>
                  <a:pt x="0" y="4499"/>
                  <a:pt x="0" y="10031"/>
                </a:cubicBezTo>
                <a:cubicBezTo>
                  <a:pt x="0" y="15594"/>
                  <a:pt x="4499" y="20062"/>
                  <a:pt x="10031" y="20062"/>
                </a:cubicBezTo>
                <a:cubicBezTo>
                  <a:pt x="15563" y="20062"/>
                  <a:pt x="20061" y="15594"/>
                  <a:pt x="20061" y="10031"/>
                </a:cubicBezTo>
                <a:cubicBezTo>
                  <a:pt x="20061" y="4499"/>
                  <a:pt x="15563" y="1"/>
                  <a:pt x="100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396684" y="3337933"/>
            <a:ext cx="260950" cy="523139"/>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5400000" flipH="1">
            <a:off x="210621" y="629818"/>
            <a:ext cx="419215" cy="840450"/>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0800000" flipH="1">
            <a:off x="-3" y="0"/>
            <a:ext cx="419231" cy="840419"/>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txBox="1">
            <a:spLocks noGrp="1"/>
          </p:cNvSpPr>
          <p:nvPr>
            <p:ph type="ctrTitle"/>
          </p:nvPr>
        </p:nvSpPr>
        <p:spPr>
          <a:xfrm>
            <a:off x="762450" y="1553735"/>
            <a:ext cx="7619100" cy="17076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5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8" name="Google Shape;28;p2"/>
          <p:cNvSpPr txBox="1">
            <a:spLocks noGrp="1"/>
          </p:cNvSpPr>
          <p:nvPr>
            <p:ph type="subTitle" idx="1"/>
          </p:nvPr>
        </p:nvSpPr>
        <p:spPr>
          <a:xfrm>
            <a:off x="1895100" y="3405865"/>
            <a:ext cx="5353800" cy="438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eux contenus">
    <p:spTree>
      <p:nvGrpSpPr>
        <p:cNvPr id="1" name=""/>
        <p:cNvGrpSpPr/>
        <p:nvPr/>
      </p:nvGrpSpPr>
      <p:grpSpPr>
        <a:xfrm>
          <a:off x="0" y="0"/>
          <a:ext cx="0" cy="0"/>
          <a:chOff x="0" y="0"/>
          <a:chExt cx="0" cy="0"/>
        </a:xfrm>
      </p:grpSpPr>
      <p:sp>
        <p:nvSpPr>
          <p:cNvPr id="7" name="Forme libre : Forme 19">
            <a:extLst>
              <a:ext uri="{FF2B5EF4-FFF2-40B4-BE49-F238E27FC236}">
                <a16:creationId xmlns="" xmlns:a16="http://schemas.microsoft.com/office/drawing/2014/main" id="{F38B75F8-75D4-4B41-B7C7-433032DD0A6F}"/>
              </a:ext>
            </a:extLst>
          </p:cNvPr>
          <p:cNvSpPr/>
          <p:nvPr userDrawn="1"/>
        </p:nvSpPr>
        <p:spPr>
          <a:xfrm flipH="1">
            <a:off x="576968" y="368325"/>
            <a:ext cx="1414771" cy="165989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defPPr>
              <a:defRPr lang="fr-FR"/>
            </a:defPPr>
          </a:lstStyle>
          <a:p>
            <a:pPr algn="ctr" rtl="0"/>
            <a:endParaRPr lang="fr-FR">
              <a:solidFill>
                <a:schemeClr val="accent6"/>
              </a:solidFill>
            </a:endParaRPr>
          </a:p>
        </p:txBody>
      </p:sp>
      <p:sp>
        <p:nvSpPr>
          <p:cNvPr id="8" name="Forme libre : Forme 24">
            <a:extLst>
              <a:ext uri="{FF2B5EF4-FFF2-40B4-BE49-F238E27FC236}">
                <a16:creationId xmlns="" xmlns:a16="http://schemas.microsoft.com/office/drawing/2014/main" id="{671D1224-EDDC-4900-92DC-13608D44C524}"/>
              </a:ext>
            </a:extLst>
          </p:cNvPr>
          <p:cNvSpPr/>
          <p:nvPr userDrawn="1"/>
        </p:nvSpPr>
        <p:spPr>
          <a:xfrm flipH="1">
            <a:off x="587359" y="3043428"/>
            <a:ext cx="1414769" cy="165989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defPPr>
              <a:defRPr lang="fr-FR"/>
            </a:defPPr>
          </a:lstStyle>
          <a:p>
            <a:pPr algn="ctr" rtl="0"/>
            <a:endParaRPr lang="fr-FR">
              <a:solidFill>
                <a:schemeClr val="accent6"/>
              </a:solidFill>
            </a:endParaRPr>
          </a:p>
        </p:txBody>
      </p:sp>
      <p:sp>
        <p:nvSpPr>
          <p:cNvPr id="15" name="Forme libre 14">
            <a:extLst>
              <a:ext uri="{FF2B5EF4-FFF2-40B4-BE49-F238E27FC236}">
                <a16:creationId xmlns="" xmlns:a16="http://schemas.microsoft.com/office/drawing/2014/main" id="{635A9E44-4E60-1AD1-0B85-72422683B48A}"/>
              </a:ext>
            </a:extLst>
          </p:cNvPr>
          <p:cNvSpPr/>
          <p:nvPr userDrawn="1"/>
        </p:nvSpPr>
        <p:spPr>
          <a:xfrm flipH="1">
            <a:off x="0" y="2782494"/>
            <a:ext cx="868461" cy="1127123"/>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defPPr>
              <a:defRPr lang="fr-FR"/>
            </a:defPPr>
          </a:lstStyle>
          <a:p>
            <a:pPr algn="ctr" rtl="0"/>
            <a:endParaRPr lang="fr-FR">
              <a:solidFill>
                <a:schemeClr val="accent6"/>
              </a:solidFill>
            </a:endParaRPr>
          </a:p>
        </p:txBody>
      </p:sp>
      <p:sp>
        <p:nvSpPr>
          <p:cNvPr id="21" name="Sous-titre 47" descr="Cliquez sur l’icône pour ajouter une image">
            <a:extLst>
              <a:ext uri="{FF2B5EF4-FFF2-40B4-BE49-F238E27FC236}">
                <a16:creationId xmlns="" xmlns:a16="http://schemas.microsoft.com/office/drawing/2014/main" id="{0C7786BA-5E56-47AA-AE47-4EC07A0D4FA1}"/>
              </a:ext>
            </a:extLst>
          </p:cNvPr>
          <p:cNvSpPr>
            <a:spLocks noGrp="1"/>
          </p:cNvSpPr>
          <p:nvPr>
            <p:ph type="body" sz="quarter" idx="27" hasCustomPrompt="1"/>
          </p:nvPr>
        </p:nvSpPr>
        <p:spPr>
          <a:xfrm>
            <a:off x="3413029" y="2719199"/>
            <a:ext cx="1990159" cy="440973"/>
          </a:xfrm>
          <a:prstGeom prst="rect">
            <a:avLst/>
          </a:prstGeom>
        </p:spPr>
        <p:txBody>
          <a:bodyPr rtlCol="0" anchor="b">
            <a:noAutofit/>
          </a:bodyPr>
          <a:lstStyle>
            <a:lvl1pPr marL="0" indent="0" algn="l">
              <a:lnSpc>
                <a:spcPct val="100000"/>
              </a:lnSpc>
              <a:buNone/>
              <a:defRPr lang="fr-FR" sz="1400" b="1">
                <a:solidFill>
                  <a:schemeClr val="accent6"/>
                </a:solidFill>
              </a:defRPr>
            </a:lvl1pPr>
            <a:lvl2pPr>
              <a:defRPr lang="fr-FR" sz="800"/>
            </a:lvl2pPr>
            <a:lvl3pPr>
              <a:defRPr lang="fr-FR" sz="700"/>
            </a:lvl3pPr>
            <a:lvl4pPr>
              <a:defRPr lang="fr-FR" sz="600"/>
            </a:lvl4pPr>
            <a:lvl5pPr>
              <a:defRPr lang="fr-FR" sz="600"/>
            </a:lvl5pPr>
          </a:lstStyle>
          <a:p>
            <a:pPr lvl="0" rtl="0"/>
            <a:r>
              <a:rPr lang="fr-FR"/>
              <a:t>Modifiez le style du titre </a:t>
            </a:r>
          </a:p>
        </p:txBody>
      </p:sp>
      <p:sp>
        <p:nvSpPr>
          <p:cNvPr id="23" name="Espace réservé du contenu 47">
            <a:extLst>
              <a:ext uri="{FF2B5EF4-FFF2-40B4-BE49-F238E27FC236}">
                <a16:creationId xmlns="" xmlns:a16="http://schemas.microsoft.com/office/drawing/2014/main" id="{880214CF-87DD-476A-9B2E-A58DB313A61A}"/>
              </a:ext>
            </a:extLst>
          </p:cNvPr>
          <p:cNvSpPr>
            <a:spLocks noGrp="1"/>
          </p:cNvSpPr>
          <p:nvPr>
            <p:ph type="body" sz="quarter" idx="28" hasCustomPrompt="1"/>
          </p:nvPr>
        </p:nvSpPr>
        <p:spPr>
          <a:xfrm>
            <a:off x="3413029" y="3184888"/>
            <a:ext cx="1990159" cy="1295327"/>
          </a:xfrm>
          <a:prstGeom prst="rect">
            <a:avLst/>
          </a:prstGeom>
        </p:spPr>
        <p:txBody>
          <a:bodyPr rtlCol="0">
            <a:noAutofit/>
          </a:bodyPr>
          <a:lstStyle>
            <a:lvl1pPr marL="0" indent="0" algn="l">
              <a:lnSpc>
                <a:spcPct val="100000"/>
              </a:lnSpc>
              <a:spcBef>
                <a:spcPts val="0"/>
              </a:spcBef>
              <a:buNone/>
              <a:defRPr lang="fr-FR" sz="1100" b="0">
                <a:solidFill>
                  <a:schemeClr val="accent6"/>
                </a:solidFill>
                <a:latin typeface="+mn-lt"/>
              </a:defRPr>
            </a:lvl1pPr>
            <a:lvl2pPr>
              <a:defRPr lang="fr-FR" sz="800"/>
            </a:lvl2pPr>
            <a:lvl3pPr>
              <a:defRPr lang="fr-FR" sz="700"/>
            </a:lvl3pPr>
            <a:lvl4pPr>
              <a:defRPr lang="fr-FR" sz="600"/>
            </a:lvl4pPr>
            <a:lvl5pPr>
              <a:defRPr lang="fr-FR" sz="600"/>
            </a:lvl5pPr>
          </a:lstStyle>
          <a:p>
            <a:pPr lvl="0" rtl="0"/>
            <a:r>
              <a:rPr lang="fr-FR"/>
              <a:t>Modifiez les styles du texte </a:t>
            </a:r>
          </a:p>
        </p:txBody>
      </p:sp>
      <p:sp>
        <p:nvSpPr>
          <p:cNvPr id="37" name="Espace réservé à l’image">
            <a:extLst>
              <a:ext uri="{FF2B5EF4-FFF2-40B4-BE49-F238E27FC236}">
                <a16:creationId xmlns="" xmlns:a16="http://schemas.microsoft.com/office/drawing/2014/main" id="{264CF63C-079E-41AA-AA9A-762A765E699F}"/>
              </a:ext>
            </a:extLst>
          </p:cNvPr>
          <p:cNvSpPr>
            <a:spLocks noGrp="1"/>
          </p:cNvSpPr>
          <p:nvPr>
            <p:ph type="pic" sz="quarter" idx="51"/>
          </p:nvPr>
        </p:nvSpPr>
        <p:spPr>
          <a:xfrm>
            <a:off x="1341128" y="1722094"/>
            <a:ext cx="1414770" cy="160850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fr-FR" sz="800">
                <a:solidFill>
                  <a:schemeClr val="accent6"/>
                </a:solidFill>
              </a:defRPr>
            </a:lvl1pPr>
          </a:lstStyle>
          <a:p>
            <a:pPr rtl="0"/>
            <a:r>
              <a:rPr lang="fr-FR"/>
              <a:t>Cliquez sur l’icône pour ajouter une image</a:t>
            </a:r>
            <a:endParaRPr lang="fr-FR" altLang="en-US"/>
          </a:p>
        </p:txBody>
      </p:sp>
      <p:sp>
        <p:nvSpPr>
          <p:cNvPr id="17" name="Titre 1">
            <a:extLst>
              <a:ext uri="{FF2B5EF4-FFF2-40B4-BE49-F238E27FC236}">
                <a16:creationId xmlns="" xmlns:a16="http://schemas.microsoft.com/office/drawing/2014/main" id="{D041C638-CBB8-1159-9AF8-B5D14CC7BE0F}"/>
              </a:ext>
            </a:extLst>
          </p:cNvPr>
          <p:cNvSpPr>
            <a:spLocks noGrp="1"/>
          </p:cNvSpPr>
          <p:nvPr>
            <p:ph type="title"/>
          </p:nvPr>
        </p:nvSpPr>
        <p:spPr>
          <a:xfrm>
            <a:off x="3413028" y="1268159"/>
            <a:ext cx="4949572" cy="994172"/>
          </a:xfrm>
        </p:spPr>
        <p:txBody>
          <a:bodyPr rtlCol="0" anchor="b">
            <a:noAutofit/>
          </a:bodyPr>
          <a:lstStyle>
            <a:lvl1pPr>
              <a:defRPr lang="fr-FR">
                <a:solidFill>
                  <a:schemeClr val="accent6"/>
                </a:solidFill>
              </a:defRPr>
            </a:lvl1pPr>
          </a:lstStyle>
          <a:p>
            <a:pPr rtl="0"/>
            <a:r>
              <a:rPr lang="fr-FR"/>
              <a:t>Modifiez le style du titre</a:t>
            </a:r>
          </a:p>
        </p:txBody>
      </p:sp>
      <p:sp>
        <p:nvSpPr>
          <p:cNvPr id="18" name="Sous-titre 47" descr="Cliquez sur l’icône pour ajouter une image">
            <a:extLst>
              <a:ext uri="{FF2B5EF4-FFF2-40B4-BE49-F238E27FC236}">
                <a16:creationId xmlns="" xmlns:a16="http://schemas.microsoft.com/office/drawing/2014/main" id="{3C2C4001-E56F-4174-01AA-4630360BFF48}"/>
              </a:ext>
            </a:extLst>
          </p:cNvPr>
          <p:cNvSpPr>
            <a:spLocks noGrp="1"/>
          </p:cNvSpPr>
          <p:nvPr>
            <p:ph type="body" sz="quarter" idx="52" hasCustomPrompt="1"/>
          </p:nvPr>
        </p:nvSpPr>
        <p:spPr>
          <a:xfrm>
            <a:off x="5858630" y="2719199"/>
            <a:ext cx="1990159" cy="440973"/>
          </a:xfrm>
          <a:prstGeom prst="rect">
            <a:avLst/>
          </a:prstGeom>
        </p:spPr>
        <p:txBody>
          <a:bodyPr rtlCol="0" anchor="b">
            <a:noAutofit/>
          </a:bodyPr>
          <a:lstStyle>
            <a:lvl1pPr marL="0" indent="0" algn="l">
              <a:lnSpc>
                <a:spcPct val="100000"/>
              </a:lnSpc>
              <a:buNone/>
              <a:defRPr lang="fr-FR" sz="1400" b="1">
                <a:solidFill>
                  <a:schemeClr val="accent6"/>
                </a:solidFill>
              </a:defRPr>
            </a:lvl1pPr>
            <a:lvl2pPr>
              <a:defRPr lang="fr-FR" sz="800"/>
            </a:lvl2pPr>
            <a:lvl3pPr>
              <a:defRPr lang="fr-FR" sz="700"/>
            </a:lvl3pPr>
            <a:lvl4pPr>
              <a:defRPr lang="fr-FR" sz="600"/>
            </a:lvl4pPr>
            <a:lvl5pPr>
              <a:defRPr lang="fr-FR" sz="600"/>
            </a:lvl5pPr>
          </a:lstStyle>
          <a:p>
            <a:pPr lvl="0" rtl="0"/>
            <a:r>
              <a:rPr lang="fr-FR"/>
              <a:t>Modifiez le style du titre </a:t>
            </a:r>
          </a:p>
        </p:txBody>
      </p:sp>
      <p:sp>
        <p:nvSpPr>
          <p:cNvPr id="20" name="Espace réservé du contenu 47">
            <a:extLst>
              <a:ext uri="{FF2B5EF4-FFF2-40B4-BE49-F238E27FC236}">
                <a16:creationId xmlns="" xmlns:a16="http://schemas.microsoft.com/office/drawing/2014/main" id="{02DFC856-C546-62E9-220F-7A668D349056}"/>
              </a:ext>
            </a:extLst>
          </p:cNvPr>
          <p:cNvSpPr>
            <a:spLocks noGrp="1"/>
          </p:cNvSpPr>
          <p:nvPr>
            <p:ph type="body" sz="quarter" idx="53" hasCustomPrompt="1"/>
          </p:nvPr>
        </p:nvSpPr>
        <p:spPr>
          <a:xfrm>
            <a:off x="5858630" y="3184888"/>
            <a:ext cx="1990159" cy="1295327"/>
          </a:xfrm>
          <a:prstGeom prst="rect">
            <a:avLst/>
          </a:prstGeom>
        </p:spPr>
        <p:txBody>
          <a:bodyPr rtlCol="0">
            <a:noAutofit/>
          </a:bodyPr>
          <a:lstStyle>
            <a:lvl1pPr marL="0" indent="0" algn="l">
              <a:lnSpc>
                <a:spcPct val="100000"/>
              </a:lnSpc>
              <a:spcBef>
                <a:spcPts val="0"/>
              </a:spcBef>
              <a:buNone/>
              <a:defRPr lang="fr-FR" sz="1100" b="0">
                <a:solidFill>
                  <a:schemeClr val="accent6"/>
                </a:solidFill>
                <a:latin typeface="+mn-lt"/>
              </a:defRPr>
            </a:lvl1pPr>
            <a:lvl2pPr>
              <a:defRPr lang="fr-FR" sz="800"/>
            </a:lvl2pPr>
            <a:lvl3pPr>
              <a:defRPr lang="fr-FR" sz="700"/>
            </a:lvl3pPr>
            <a:lvl4pPr>
              <a:defRPr lang="fr-FR" sz="600"/>
            </a:lvl4pPr>
            <a:lvl5pPr>
              <a:defRPr lang="fr-FR" sz="600"/>
            </a:lvl5pPr>
          </a:lstStyle>
          <a:p>
            <a:pPr lvl="0" rtl="0"/>
            <a:r>
              <a:rPr lang="fr-FR"/>
              <a:t>Modifiez les styles du texte </a:t>
            </a:r>
          </a:p>
        </p:txBody>
      </p:sp>
      <p:sp>
        <p:nvSpPr>
          <p:cNvPr id="6" name="Espace réservé du numéro de diapositive 5">
            <a:extLst>
              <a:ext uri="{FF2B5EF4-FFF2-40B4-BE49-F238E27FC236}">
                <a16:creationId xmlns="" xmlns:a16="http://schemas.microsoft.com/office/drawing/2014/main" id="{F507335A-F59E-2A6C-D2D6-F10391DA8D69}"/>
              </a:ext>
            </a:extLst>
          </p:cNvPr>
          <p:cNvSpPr>
            <a:spLocks noGrp="1"/>
          </p:cNvSpPr>
          <p:nvPr>
            <p:ph type="sldNum" sz="quarter" idx="55"/>
          </p:nvPr>
        </p:nvSpPr>
        <p:spPr>
          <a:xfrm>
            <a:off x="8395627" y="4663440"/>
            <a:ext cx="343944" cy="273844"/>
          </a:xfrm>
          <a:prstGeom prst="rect">
            <a:avLst/>
          </a:prstGeom>
        </p:spPr>
        <p:txBody>
          <a:bodyPr lIns="68580" tIns="34290" rIns="68580" bIns="34290" rtlCol="0">
            <a:noAutofit/>
          </a:bodyPr>
          <a:lstStyle>
            <a:lvl1pPr>
              <a:defRPr lang="fr-FR">
                <a:solidFill>
                  <a:schemeClr val="accent6"/>
                </a:solidFill>
              </a:defRPr>
            </a:lvl1pPr>
          </a:lstStyle>
          <a:p>
            <a:pPr rtl="0"/>
            <a:fld id="{47FEACEE-25B4-4A2D-B147-27296E36371D}" type="slidenum">
              <a:rPr lang="fr-FR" altLang="zh-CN" smtClean="0"/>
              <a:pPr rtl="0"/>
              <a:t>‹N°›</a:t>
            </a:fld>
            <a:endParaRPr lang="fr-FR" altLang="zh-CN"/>
          </a:p>
        </p:txBody>
      </p:sp>
    </p:spTree>
    <p:extLst>
      <p:ext uri="{BB962C8B-B14F-4D97-AF65-F5344CB8AC3E}">
        <p14:creationId xmlns:p14="http://schemas.microsoft.com/office/powerpoint/2010/main" val="361364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711725" y="2150850"/>
            <a:ext cx="7720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solidFill>
                  <a:schemeClr val="accent4"/>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p:nvPr/>
        </p:nvSpPr>
        <p:spPr>
          <a:xfrm>
            <a:off x="8088400" y="2878461"/>
            <a:ext cx="1055595" cy="206130"/>
          </a:xfrm>
          <a:custGeom>
            <a:avLst/>
            <a:gdLst/>
            <a:ahLst/>
            <a:cxnLst/>
            <a:rect l="l" t="t" r="r" b="b"/>
            <a:pathLst>
              <a:path w="20396" h="3983" extrusionOk="0">
                <a:moveTo>
                  <a:pt x="0" y="0"/>
                </a:moveTo>
                <a:lnTo>
                  <a:pt x="0" y="3982"/>
                </a:lnTo>
                <a:lnTo>
                  <a:pt x="20396" y="3982"/>
                </a:lnTo>
                <a:lnTo>
                  <a:pt x="203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8088400" y="2469461"/>
            <a:ext cx="1055595" cy="204526"/>
          </a:xfrm>
          <a:custGeom>
            <a:avLst/>
            <a:gdLst/>
            <a:ahLst/>
            <a:cxnLst/>
            <a:rect l="l" t="t" r="r" b="b"/>
            <a:pathLst>
              <a:path w="20396" h="3952" extrusionOk="0">
                <a:moveTo>
                  <a:pt x="0" y="0"/>
                </a:moveTo>
                <a:lnTo>
                  <a:pt x="0" y="3952"/>
                </a:lnTo>
                <a:lnTo>
                  <a:pt x="20396" y="3952"/>
                </a:lnTo>
                <a:lnTo>
                  <a:pt x="203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8088400" y="2058909"/>
            <a:ext cx="1055595" cy="206078"/>
          </a:xfrm>
          <a:custGeom>
            <a:avLst/>
            <a:gdLst/>
            <a:ahLst/>
            <a:cxnLst/>
            <a:rect l="l" t="t" r="r" b="b"/>
            <a:pathLst>
              <a:path w="20396" h="3982" extrusionOk="0">
                <a:moveTo>
                  <a:pt x="0" y="0"/>
                </a:moveTo>
                <a:lnTo>
                  <a:pt x="0" y="3982"/>
                </a:lnTo>
                <a:lnTo>
                  <a:pt x="20396" y="3982"/>
                </a:lnTo>
                <a:lnTo>
                  <a:pt x="203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
        <p:cNvGrpSpPr/>
        <p:nvPr/>
      </p:nvGrpSpPr>
      <p:grpSpPr>
        <a:xfrm>
          <a:off x="0" y="0"/>
          <a:ext cx="0" cy="0"/>
          <a:chOff x="0" y="0"/>
          <a:chExt cx="0" cy="0"/>
        </a:xfrm>
      </p:grpSpPr>
      <p:grpSp>
        <p:nvGrpSpPr>
          <p:cNvPr id="35" name="Google Shape;35;p4"/>
          <p:cNvGrpSpPr/>
          <p:nvPr/>
        </p:nvGrpSpPr>
        <p:grpSpPr>
          <a:xfrm>
            <a:off x="7116475" y="4568875"/>
            <a:ext cx="1715148" cy="333147"/>
            <a:chOff x="6045725" y="615825"/>
            <a:chExt cx="1715148" cy="333147"/>
          </a:xfrm>
        </p:grpSpPr>
        <p:sp>
          <p:nvSpPr>
            <p:cNvPr id="36" name="Google Shape;36;p4"/>
            <p:cNvSpPr/>
            <p:nvPr/>
          </p:nvSpPr>
          <p:spPr>
            <a:xfrm>
              <a:off x="6045725" y="615825"/>
              <a:ext cx="333233" cy="333147"/>
            </a:xfrm>
            <a:custGeom>
              <a:avLst/>
              <a:gdLst/>
              <a:ahLst/>
              <a:cxnLst/>
              <a:rect l="l" t="t" r="r" b="b"/>
              <a:pathLst>
                <a:path w="3892" h="3891" extrusionOk="0">
                  <a:moveTo>
                    <a:pt x="0" y="0"/>
                  </a:moveTo>
                  <a:lnTo>
                    <a:pt x="0"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6737967" y="615825"/>
              <a:ext cx="333233" cy="333147"/>
            </a:xfrm>
            <a:custGeom>
              <a:avLst/>
              <a:gdLst/>
              <a:ahLst/>
              <a:cxnLst/>
              <a:rect l="l" t="t" r="r" b="b"/>
              <a:pathLst>
                <a:path w="3892" h="3891" extrusionOk="0">
                  <a:moveTo>
                    <a:pt x="1" y="0"/>
                  </a:moveTo>
                  <a:lnTo>
                    <a:pt x="1"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7427640" y="615825"/>
              <a:ext cx="333233" cy="333147"/>
            </a:xfrm>
            <a:custGeom>
              <a:avLst/>
              <a:gdLst/>
              <a:ahLst/>
              <a:cxnLst/>
              <a:rect l="l" t="t" r="r" b="b"/>
              <a:pathLst>
                <a:path w="3892" h="3891" extrusionOk="0">
                  <a:moveTo>
                    <a:pt x="1" y="0"/>
                  </a:moveTo>
                  <a:lnTo>
                    <a:pt x="1"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4"/>
          <p:cNvSpPr/>
          <p:nvPr/>
        </p:nvSpPr>
        <p:spPr>
          <a:xfrm>
            <a:off x="0" y="973240"/>
            <a:ext cx="427041" cy="244785"/>
          </a:xfrm>
          <a:custGeom>
            <a:avLst/>
            <a:gdLst/>
            <a:ahLst/>
            <a:cxnLst/>
            <a:rect l="l" t="t" r="r" b="b"/>
            <a:pathLst>
              <a:path w="20396" h="3983" extrusionOk="0">
                <a:moveTo>
                  <a:pt x="0" y="0"/>
                </a:moveTo>
                <a:lnTo>
                  <a:pt x="0" y="3982"/>
                </a:lnTo>
                <a:lnTo>
                  <a:pt x="20396" y="3982"/>
                </a:lnTo>
                <a:lnTo>
                  <a:pt x="203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0" y="487542"/>
            <a:ext cx="427041" cy="242880"/>
          </a:xfrm>
          <a:custGeom>
            <a:avLst/>
            <a:gdLst/>
            <a:ahLst/>
            <a:cxnLst/>
            <a:rect l="l" t="t" r="r" b="b"/>
            <a:pathLst>
              <a:path w="20396" h="3952" extrusionOk="0">
                <a:moveTo>
                  <a:pt x="0" y="0"/>
                </a:moveTo>
                <a:lnTo>
                  <a:pt x="0" y="3952"/>
                </a:lnTo>
                <a:lnTo>
                  <a:pt x="20396" y="3952"/>
                </a:lnTo>
                <a:lnTo>
                  <a:pt x="203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0" y="0"/>
            <a:ext cx="427041" cy="244724"/>
          </a:xfrm>
          <a:custGeom>
            <a:avLst/>
            <a:gdLst/>
            <a:ahLst/>
            <a:cxnLst/>
            <a:rect l="l" t="t" r="r" b="b"/>
            <a:pathLst>
              <a:path w="20396" h="3982" extrusionOk="0">
                <a:moveTo>
                  <a:pt x="0" y="0"/>
                </a:moveTo>
                <a:lnTo>
                  <a:pt x="0" y="3982"/>
                </a:lnTo>
                <a:lnTo>
                  <a:pt x="20396" y="3982"/>
                </a:lnTo>
                <a:lnTo>
                  <a:pt x="203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rot="5400000" flipH="1">
            <a:off x="7827951" y="2377001"/>
            <a:ext cx="444396" cy="890901"/>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495601" y="2529939"/>
            <a:ext cx="444396" cy="890901"/>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txBox="1">
            <a:spLocks noGrp="1"/>
          </p:cNvSpPr>
          <p:nvPr>
            <p:ph type="title"/>
          </p:nvPr>
        </p:nvSpPr>
        <p:spPr>
          <a:xfrm>
            <a:off x="711725" y="537500"/>
            <a:ext cx="7720500" cy="27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711725" y="1152475"/>
            <a:ext cx="7784100" cy="341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Livvic"/>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04800">
              <a:spcBef>
                <a:spcPts val="1600"/>
              </a:spcBef>
              <a:spcAft>
                <a:spcPts val="0"/>
              </a:spcAft>
              <a:buClr>
                <a:srgbClr val="434343"/>
              </a:buClr>
              <a:buSzPts val="1200"/>
              <a:buFont typeface="Roboto Condensed Light"/>
              <a:buAutoNum type="romanLcPeriod"/>
              <a:defRPr/>
            </a:lvl3pPr>
            <a:lvl4pPr marL="1828800" lvl="3" indent="-304800">
              <a:spcBef>
                <a:spcPts val="1600"/>
              </a:spcBef>
              <a:spcAft>
                <a:spcPts val="0"/>
              </a:spcAft>
              <a:buClr>
                <a:srgbClr val="434343"/>
              </a:buClr>
              <a:buSzPts val="1200"/>
              <a:buFont typeface="Roboto Condensed Light"/>
              <a:buAutoNum type="arabicPeriod"/>
              <a:defRPr/>
            </a:lvl4pPr>
            <a:lvl5pPr marL="2286000" lvl="4" indent="-304800">
              <a:spcBef>
                <a:spcPts val="1600"/>
              </a:spcBef>
              <a:spcAft>
                <a:spcPts val="0"/>
              </a:spcAft>
              <a:buClr>
                <a:srgbClr val="434343"/>
              </a:buClr>
              <a:buSzPts val="1200"/>
              <a:buFont typeface="Roboto Condensed Light"/>
              <a:buAutoNum type="alphaLcPeriod"/>
              <a:defRPr/>
            </a:lvl5pPr>
            <a:lvl6pPr marL="2743200" lvl="5" indent="-304800">
              <a:spcBef>
                <a:spcPts val="1600"/>
              </a:spcBef>
              <a:spcAft>
                <a:spcPts val="0"/>
              </a:spcAft>
              <a:buClr>
                <a:srgbClr val="434343"/>
              </a:buClr>
              <a:buSzPts val="1200"/>
              <a:buFont typeface="Roboto Condensed Light"/>
              <a:buAutoNum type="romanLcPeriod"/>
              <a:defRPr/>
            </a:lvl6pPr>
            <a:lvl7pPr marL="3200400" lvl="6" indent="-304800">
              <a:spcBef>
                <a:spcPts val="1600"/>
              </a:spcBef>
              <a:spcAft>
                <a:spcPts val="0"/>
              </a:spcAft>
              <a:buClr>
                <a:srgbClr val="434343"/>
              </a:buClr>
              <a:buSzPts val="1200"/>
              <a:buFont typeface="Roboto Condensed Light"/>
              <a:buAutoNum type="arabicPeriod"/>
              <a:defRPr/>
            </a:lvl7pPr>
            <a:lvl8pPr marL="3657600" lvl="7" indent="-304800">
              <a:spcBef>
                <a:spcPts val="1600"/>
              </a:spcBef>
              <a:spcAft>
                <a:spcPts val="0"/>
              </a:spcAft>
              <a:buClr>
                <a:srgbClr val="434343"/>
              </a:buClr>
              <a:buSzPts val="1200"/>
              <a:buFont typeface="Roboto Condensed Light"/>
              <a:buAutoNum type="alphaLcPeriod"/>
              <a:defRPr/>
            </a:lvl8pPr>
            <a:lvl9pPr marL="4114800" lvl="8" indent="-304800">
              <a:spcBef>
                <a:spcPts val="1600"/>
              </a:spcBef>
              <a:spcAft>
                <a:spcPts val="160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
        <p:cNvGrpSpPr/>
        <p:nvPr/>
      </p:nvGrpSpPr>
      <p:grpSpPr>
        <a:xfrm>
          <a:off x="0" y="0"/>
          <a:ext cx="0" cy="0"/>
          <a:chOff x="0" y="0"/>
          <a:chExt cx="0" cy="0"/>
        </a:xfrm>
      </p:grpSpPr>
      <p:sp>
        <p:nvSpPr>
          <p:cNvPr id="100" name="Google Shape;100;p9"/>
          <p:cNvSpPr/>
          <p:nvPr/>
        </p:nvSpPr>
        <p:spPr>
          <a:xfrm rot="-5400000">
            <a:off x="2170076" y="424735"/>
            <a:ext cx="1055595" cy="206130"/>
          </a:xfrm>
          <a:custGeom>
            <a:avLst/>
            <a:gdLst/>
            <a:ahLst/>
            <a:cxnLst/>
            <a:rect l="l" t="t" r="r" b="b"/>
            <a:pathLst>
              <a:path w="20396" h="3983" extrusionOk="0">
                <a:moveTo>
                  <a:pt x="0" y="0"/>
                </a:moveTo>
                <a:lnTo>
                  <a:pt x="0" y="3982"/>
                </a:lnTo>
                <a:lnTo>
                  <a:pt x="20396" y="3982"/>
                </a:lnTo>
                <a:lnTo>
                  <a:pt x="203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p:cNvSpPr/>
          <p:nvPr/>
        </p:nvSpPr>
        <p:spPr>
          <a:xfrm rot="-5400000">
            <a:off x="1760274" y="425537"/>
            <a:ext cx="1055595" cy="204526"/>
          </a:xfrm>
          <a:custGeom>
            <a:avLst/>
            <a:gdLst/>
            <a:ahLst/>
            <a:cxnLst/>
            <a:rect l="l" t="t" r="r" b="b"/>
            <a:pathLst>
              <a:path w="20396" h="3952" extrusionOk="0">
                <a:moveTo>
                  <a:pt x="0" y="0"/>
                </a:moveTo>
                <a:lnTo>
                  <a:pt x="0" y="3952"/>
                </a:lnTo>
                <a:lnTo>
                  <a:pt x="20396" y="3952"/>
                </a:lnTo>
                <a:lnTo>
                  <a:pt x="203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rot="-5400000">
            <a:off x="1350498" y="424761"/>
            <a:ext cx="1055595" cy="206078"/>
          </a:xfrm>
          <a:custGeom>
            <a:avLst/>
            <a:gdLst/>
            <a:ahLst/>
            <a:cxnLst/>
            <a:rect l="l" t="t" r="r" b="b"/>
            <a:pathLst>
              <a:path w="20396" h="3982" extrusionOk="0">
                <a:moveTo>
                  <a:pt x="0" y="0"/>
                </a:moveTo>
                <a:lnTo>
                  <a:pt x="0" y="3982"/>
                </a:lnTo>
                <a:lnTo>
                  <a:pt x="20396" y="3982"/>
                </a:lnTo>
                <a:lnTo>
                  <a:pt x="203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4569825" y="529000"/>
            <a:ext cx="3879600" cy="4041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txBox="1">
            <a:spLocks noGrp="1"/>
          </p:cNvSpPr>
          <p:nvPr>
            <p:ph type="title"/>
          </p:nvPr>
        </p:nvSpPr>
        <p:spPr>
          <a:xfrm>
            <a:off x="265500" y="1684750"/>
            <a:ext cx="4045200" cy="1632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200"/>
              <a:buNone/>
              <a:defRPr sz="5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5" name="Google Shape;105;p9"/>
          <p:cNvSpPr txBox="1">
            <a:spLocks noGrp="1"/>
          </p:cNvSpPr>
          <p:nvPr>
            <p:ph type="subTitle" idx="1"/>
          </p:nvPr>
        </p:nvSpPr>
        <p:spPr>
          <a:xfrm>
            <a:off x="265500" y="3316400"/>
            <a:ext cx="4045200" cy="522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6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6" name="Google Shape;106;p9"/>
          <p:cNvSpPr txBox="1">
            <a:spLocks noGrp="1"/>
          </p:cNvSpPr>
          <p:nvPr>
            <p:ph type="body" idx="2"/>
          </p:nvPr>
        </p:nvSpPr>
        <p:spPr>
          <a:xfrm>
            <a:off x="4680350" y="843450"/>
            <a:ext cx="3620100" cy="35757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Clr>
                <a:schemeClr val="dk1"/>
              </a:buClr>
              <a:buSzPts val="1800"/>
              <a:buFont typeface="Questrial"/>
              <a:buChar char="●"/>
              <a:defRPr sz="1600"/>
            </a:lvl1pPr>
            <a:lvl2pPr marL="914400" lvl="1" indent="-317500">
              <a:spcBef>
                <a:spcPts val="1600"/>
              </a:spcBef>
              <a:spcAft>
                <a:spcPts val="0"/>
              </a:spcAft>
              <a:buClr>
                <a:schemeClr val="dk1"/>
              </a:buClr>
              <a:buSzPts val="1400"/>
              <a:buFont typeface="Questrial"/>
              <a:buChar char="○"/>
              <a:defRPr/>
            </a:lvl2pPr>
            <a:lvl3pPr marL="1371600" lvl="2" indent="-317500">
              <a:spcBef>
                <a:spcPts val="1600"/>
              </a:spcBef>
              <a:spcAft>
                <a:spcPts val="0"/>
              </a:spcAft>
              <a:buClr>
                <a:schemeClr val="dk1"/>
              </a:buClr>
              <a:buSzPts val="1400"/>
              <a:buFont typeface="Questrial"/>
              <a:buChar char="■"/>
              <a:defRPr/>
            </a:lvl3pPr>
            <a:lvl4pPr marL="1828800" lvl="3" indent="-317500">
              <a:spcBef>
                <a:spcPts val="1600"/>
              </a:spcBef>
              <a:spcAft>
                <a:spcPts val="0"/>
              </a:spcAft>
              <a:buClr>
                <a:schemeClr val="dk1"/>
              </a:buClr>
              <a:buSzPts val="1400"/>
              <a:buFont typeface="Questrial"/>
              <a:buChar char="●"/>
              <a:defRPr/>
            </a:lvl4pPr>
            <a:lvl5pPr marL="2286000" lvl="4" indent="-317500">
              <a:spcBef>
                <a:spcPts val="1600"/>
              </a:spcBef>
              <a:spcAft>
                <a:spcPts val="0"/>
              </a:spcAft>
              <a:buClr>
                <a:schemeClr val="dk1"/>
              </a:buClr>
              <a:buSzPts val="1400"/>
              <a:buFont typeface="Questrial"/>
              <a:buChar char="○"/>
              <a:defRPr/>
            </a:lvl5pPr>
            <a:lvl6pPr marL="2743200" lvl="5" indent="-317500">
              <a:spcBef>
                <a:spcPts val="1600"/>
              </a:spcBef>
              <a:spcAft>
                <a:spcPts val="0"/>
              </a:spcAft>
              <a:buClr>
                <a:schemeClr val="dk1"/>
              </a:buClr>
              <a:buSzPts val="1400"/>
              <a:buFont typeface="Questrial"/>
              <a:buChar char="■"/>
              <a:defRPr/>
            </a:lvl6pPr>
            <a:lvl7pPr marL="3200400" lvl="6" indent="-317500">
              <a:spcBef>
                <a:spcPts val="1600"/>
              </a:spcBef>
              <a:spcAft>
                <a:spcPts val="0"/>
              </a:spcAft>
              <a:buClr>
                <a:schemeClr val="dk1"/>
              </a:buClr>
              <a:buSzPts val="1400"/>
              <a:buFont typeface="Questrial"/>
              <a:buChar char="●"/>
              <a:defRPr/>
            </a:lvl7pPr>
            <a:lvl8pPr marL="3657600" lvl="7" indent="-317500">
              <a:spcBef>
                <a:spcPts val="1600"/>
              </a:spcBef>
              <a:spcAft>
                <a:spcPts val="0"/>
              </a:spcAft>
              <a:buClr>
                <a:schemeClr val="dk1"/>
              </a:buClr>
              <a:buSzPts val="1400"/>
              <a:buFont typeface="Questrial"/>
              <a:buChar char="○"/>
              <a:defRPr/>
            </a:lvl8pPr>
            <a:lvl9pPr marL="4114800" lvl="8" indent="-317500">
              <a:spcBef>
                <a:spcPts val="1600"/>
              </a:spcBef>
              <a:spcAft>
                <a:spcPts val="1600"/>
              </a:spcAft>
              <a:buClr>
                <a:schemeClr val="dk1"/>
              </a:buClr>
              <a:buSzPts val="1400"/>
              <a:buFont typeface="Questrial"/>
              <a:buChar char="■"/>
              <a:defRPr/>
            </a:lvl9pPr>
          </a:lstStyle>
          <a:p>
            <a:endParaRPr/>
          </a:p>
        </p:txBody>
      </p:sp>
      <p:sp>
        <p:nvSpPr>
          <p:cNvPr id="107" name="Google Shape;107;p9"/>
          <p:cNvSpPr/>
          <p:nvPr/>
        </p:nvSpPr>
        <p:spPr>
          <a:xfrm flipH="1">
            <a:off x="-3" y="4605949"/>
            <a:ext cx="2034512" cy="537541"/>
          </a:xfrm>
          <a:custGeom>
            <a:avLst/>
            <a:gdLst/>
            <a:ahLst/>
            <a:cxnLst/>
            <a:rect l="l" t="t" r="r" b="b"/>
            <a:pathLst>
              <a:path w="76507" h="20214" extrusionOk="0">
                <a:moveTo>
                  <a:pt x="16992" y="0"/>
                </a:moveTo>
                <a:cubicBezTo>
                  <a:pt x="7600" y="0"/>
                  <a:pt x="1" y="7599"/>
                  <a:pt x="1" y="16991"/>
                </a:cubicBezTo>
                <a:lnTo>
                  <a:pt x="1" y="20213"/>
                </a:lnTo>
                <a:lnTo>
                  <a:pt x="76507" y="20213"/>
                </a:lnTo>
                <a:lnTo>
                  <a:pt x="765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rot="5400000">
            <a:off x="4310700" y="4244650"/>
            <a:ext cx="615703" cy="615703"/>
          </a:xfrm>
          <a:custGeom>
            <a:avLst/>
            <a:gdLst/>
            <a:ahLst/>
            <a:cxnLst/>
            <a:rect l="l" t="t" r="r" b="b"/>
            <a:pathLst>
              <a:path w="20062" h="20062" extrusionOk="0">
                <a:moveTo>
                  <a:pt x="10031" y="1"/>
                </a:moveTo>
                <a:cubicBezTo>
                  <a:pt x="4499" y="1"/>
                  <a:pt x="0" y="4499"/>
                  <a:pt x="0" y="10031"/>
                </a:cubicBezTo>
                <a:cubicBezTo>
                  <a:pt x="0" y="15594"/>
                  <a:pt x="4499" y="20062"/>
                  <a:pt x="10031" y="20062"/>
                </a:cubicBezTo>
                <a:cubicBezTo>
                  <a:pt x="15563" y="20062"/>
                  <a:pt x="20061" y="15594"/>
                  <a:pt x="20061" y="10031"/>
                </a:cubicBezTo>
                <a:cubicBezTo>
                  <a:pt x="20061" y="4499"/>
                  <a:pt x="15563" y="1"/>
                  <a:pt x="10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rot="5400000">
            <a:off x="4521523" y="4459963"/>
            <a:ext cx="194053" cy="389026"/>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CUSTOM_1">
    <p:spTree>
      <p:nvGrpSpPr>
        <p:cNvPr id="1" name="Shape 150"/>
        <p:cNvGrpSpPr/>
        <p:nvPr/>
      </p:nvGrpSpPr>
      <p:grpSpPr>
        <a:xfrm>
          <a:off x="0" y="0"/>
          <a:ext cx="0" cy="0"/>
          <a:chOff x="0" y="0"/>
          <a:chExt cx="0" cy="0"/>
        </a:xfrm>
      </p:grpSpPr>
      <p:sp>
        <p:nvSpPr>
          <p:cNvPr id="151" name="Google Shape;151;p14"/>
          <p:cNvSpPr/>
          <p:nvPr/>
        </p:nvSpPr>
        <p:spPr>
          <a:xfrm>
            <a:off x="711650" y="537500"/>
            <a:ext cx="7720500" cy="406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a:off x="711725" y="537500"/>
            <a:ext cx="7425300" cy="8355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a:off x="5734125" y="744625"/>
            <a:ext cx="1746300" cy="417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4"/>
          <p:cNvSpPr/>
          <p:nvPr/>
        </p:nvSpPr>
        <p:spPr>
          <a:xfrm>
            <a:off x="711725" y="537500"/>
            <a:ext cx="1051500" cy="140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4"/>
          <p:cNvSpPr/>
          <p:nvPr/>
        </p:nvSpPr>
        <p:spPr>
          <a:xfrm rot="10800000">
            <a:off x="7627468" y="389823"/>
            <a:ext cx="983239" cy="983239"/>
          </a:xfrm>
          <a:custGeom>
            <a:avLst/>
            <a:gdLst/>
            <a:ahLst/>
            <a:cxnLst/>
            <a:rect l="l" t="t" r="r" b="b"/>
            <a:pathLst>
              <a:path w="20062" h="20062" extrusionOk="0">
                <a:moveTo>
                  <a:pt x="10031" y="1"/>
                </a:moveTo>
                <a:cubicBezTo>
                  <a:pt x="4499" y="1"/>
                  <a:pt x="0" y="4499"/>
                  <a:pt x="0" y="10031"/>
                </a:cubicBezTo>
                <a:cubicBezTo>
                  <a:pt x="0" y="15594"/>
                  <a:pt x="4499" y="20062"/>
                  <a:pt x="10031" y="20062"/>
                </a:cubicBezTo>
                <a:cubicBezTo>
                  <a:pt x="15563" y="20062"/>
                  <a:pt x="20061" y="15594"/>
                  <a:pt x="20061" y="10031"/>
                </a:cubicBezTo>
                <a:cubicBezTo>
                  <a:pt x="20061" y="4499"/>
                  <a:pt x="15563" y="1"/>
                  <a:pt x="100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4"/>
          <p:cNvSpPr/>
          <p:nvPr/>
        </p:nvSpPr>
        <p:spPr>
          <a:xfrm rot="5400000">
            <a:off x="3117300" y="3015475"/>
            <a:ext cx="3049500" cy="140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4"/>
          <p:cNvSpPr txBox="1">
            <a:spLocks noGrp="1"/>
          </p:cNvSpPr>
          <p:nvPr>
            <p:ph type="subTitle" idx="1"/>
          </p:nvPr>
        </p:nvSpPr>
        <p:spPr>
          <a:xfrm>
            <a:off x="4994775" y="1783575"/>
            <a:ext cx="31230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8" name="Google Shape;158;p14"/>
          <p:cNvSpPr txBox="1">
            <a:spLocks noGrp="1"/>
          </p:cNvSpPr>
          <p:nvPr>
            <p:ph type="title"/>
          </p:nvPr>
        </p:nvSpPr>
        <p:spPr>
          <a:xfrm>
            <a:off x="832825" y="839300"/>
            <a:ext cx="2686800" cy="31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atin typeface="DM Sans"/>
                <a:ea typeface="DM Sans"/>
                <a:cs typeface="DM Sans"/>
                <a:sym typeface="DM Sa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9" name="Google Shape;159;p14"/>
          <p:cNvSpPr/>
          <p:nvPr/>
        </p:nvSpPr>
        <p:spPr>
          <a:xfrm rot="5400000" flipH="1">
            <a:off x="243719" y="4414643"/>
            <a:ext cx="485148" cy="972566"/>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4"/>
          <p:cNvSpPr/>
          <p:nvPr/>
        </p:nvSpPr>
        <p:spPr>
          <a:xfrm rot="10800000">
            <a:off x="8720338" y="2140100"/>
            <a:ext cx="427041" cy="244785"/>
          </a:xfrm>
          <a:custGeom>
            <a:avLst/>
            <a:gdLst/>
            <a:ahLst/>
            <a:cxnLst/>
            <a:rect l="l" t="t" r="r" b="b"/>
            <a:pathLst>
              <a:path w="20396" h="3983" extrusionOk="0">
                <a:moveTo>
                  <a:pt x="0" y="0"/>
                </a:moveTo>
                <a:lnTo>
                  <a:pt x="0" y="3982"/>
                </a:lnTo>
                <a:lnTo>
                  <a:pt x="20396" y="3982"/>
                </a:lnTo>
                <a:lnTo>
                  <a:pt x="20396"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4"/>
          <p:cNvSpPr/>
          <p:nvPr/>
        </p:nvSpPr>
        <p:spPr>
          <a:xfrm rot="10800000">
            <a:off x="8720338" y="2627703"/>
            <a:ext cx="427041" cy="242880"/>
          </a:xfrm>
          <a:custGeom>
            <a:avLst/>
            <a:gdLst/>
            <a:ahLst/>
            <a:cxnLst/>
            <a:rect l="l" t="t" r="r" b="b"/>
            <a:pathLst>
              <a:path w="20396" h="3952" extrusionOk="0">
                <a:moveTo>
                  <a:pt x="0" y="0"/>
                </a:moveTo>
                <a:lnTo>
                  <a:pt x="0" y="3952"/>
                </a:lnTo>
                <a:lnTo>
                  <a:pt x="20396" y="3952"/>
                </a:lnTo>
                <a:lnTo>
                  <a:pt x="20396"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4"/>
          <p:cNvSpPr/>
          <p:nvPr/>
        </p:nvSpPr>
        <p:spPr>
          <a:xfrm rot="10800000">
            <a:off x="8720338" y="3113401"/>
            <a:ext cx="427041" cy="244724"/>
          </a:xfrm>
          <a:custGeom>
            <a:avLst/>
            <a:gdLst/>
            <a:ahLst/>
            <a:cxnLst/>
            <a:rect l="l" t="t" r="r" b="b"/>
            <a:pathLst>
              <a:path w="20396" h="3982" extrusionOk="0">
                <a:moveTo>
                  <a:pt x="0" y="0"/>
                </a:moveTo>
                <a:lnTo>
                  <a:pt x="0" y="3982"/>
                </a:lnTo>
                <a:lnTo>
                  <a:pt x="20396" y="3982"/>
                </a:lnTo>
                <a:lnTo>
                  <a:pt x="20396"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5">
  <p:cSld name="CUSTOM_1_1_1_1">
    <p:spTree>
      <p:nvGrpSpPr>
        <p:cNvPr id="1" name="Shape 191"/>
        <p:cNvGrpSpPr/>
        <p:nvPr/>
      </p:nvGrpSpPr>
      <p:grpSpPr>
        <a:xfrm>
          <a:off x="0" y="0"/>
          <a:ext cx="0" cy="0"/>
          <a:chOff x="0" y="0"/>
          <a:chExt cx="0" cy="0"/>
        </a:xfrm>
      </p:grpSpPr>
      <p:sp>
        <p:nvSpPr>
          <p:cNvPr id="192" name="Google Shape;192;p17"/>
          <p:cNvSpPr/>
          <p:nvPr/>
        </p:nvSpPr>
        <p:spPr>
          <a:xfrm>
            <a:off x="711650" y="537500"/>
            <a:ext cx="7720500" cy="406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7"/>
          <p:cNvSpPr/>
          <p:nvPr/>
        </p:nvSpPr>
        <p:spPr>
          <a:xfrm>
            <a:off x="711725" y="537500"/>
            <a:ext cx="7425300" cy="8355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p:nvPr/>
        </p:nvSpPr>
        <p:spPr>
          <a:xfrm>
            <a:off x="5734125" y="744625"/>
            <a:ext cx="1746300" cy="417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p:nvPr/>
        </p:nvSpPr>
        <p:spPr>
          <a:xfrm>
            <a:off x="711725" y="537500"/>
            <a:ext cx="1051500" cy="140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7"/>
          <p:cNvSpPr/>
          <p:nvPr/>
        </p:nvSpPr>
        <p:spPr>
          <a:xfrm rot="10800000">
            <a:off x="7627468" y="389823"/>
            <a:ext cx="983239" cy="983239"/>
          </a:xfrm>
          <a:custGeom>
            <a:avLst/>
            <a:gdLst/>
            <a:ahLst/>
            <a:cxnLst/>
            <a:rect l="l" t="t" r="r" b="b"/>
            <a:pathLst>
              <a:path w="20062" h="20062" extrusionOk="0">
                <a:moveTo>
                  <a:pt x="10031" y="1"/>
                </a:moveTo>
                <a:cubicBezTo>
                  <a:pt x="4499" y="1"/>
                  <a:pt x="0" y="4499"/>
                  <a:pt x="0" y="10031"/>
                </a:cubicBezTo>
                <a:cubicBezTo>
                  <a:pt x="0" y="15594"/>
                  <a:pt x="4499" y="20062"/>
                  <a:pt x="10031" y="20062"/>
                </a:cubicBezTo>
                <a:cubicBezTo>
                  <a:pt x="15563" y="20062"/>
                  <a:pt x="20061" y="15594"/>
                  <a:pt x="20061" y="10031"/>
                </a:cubicBezTo>
                <a:cubicBezTo>
                  <a:pt x="20061" y="4499"/>
                  <a:pt x="15563" y="1"/>
                  <a:pt x="10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7"/>
          <p:cNvSpPr txBox="1">
            <a:spLocks noGrp="1"/>
          </p:cNvSpPr>
          <p:nvPr>
            <p:ph type="title"/>
          </p:nvPr>
        </p:nvSpPr>
        <p:spPr>
          <a:xfrm>
            <a:off x="832825" y="839300"/>
            <a:ext cx="2686800" cy="31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atin typeface="DM Sans"/>
                <a:ea typeface="DM Sans"/>
                <a:cs typeface="DM Sans"/>
                <a:sym typeface="DM Sa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98" name="Google Shape;198;p17"/>
          <p:cNvGrpSpPr/>
          <p:nvPr/>
        </p:nvGrpSpPr>
        <p:grpSpPr>
          <a:xfrm rot="-5400000">
            <a:off x="-456225" y="1228503"/>
            <a:ext cx="1715148" cy="333147"/>
            <a:chOff x="6045725" y="615825"/>
            <a:chExt cx="1715148" cy="333147"/>
          </a:xfrm>
        </p:grpSpPr>
        <p:sp>
          <p:nvSpPr>
            <p:cNvPr id="199" name="Google Shape;199;p17"/>
            <p:cNvSpPr/>
            <p:nvPr/>
          </p:nvSpPr>
          <p:spPr>
            <a:xfrm>
              <a:off x="6045725" y="615825"/>
              <a:ext cx="333233" cy="333147"/>
            </a:xfrm>
            <a:custGeom>
              <a:avLst/>
              <a:gdLst/>
              <a:ahLst/>
              <a:cxnLst/>
              <a:rect l="l" t="t" r="r" b="b"/>
              <a:pathLst>
                <a:path w="3892" h="3891" extrusionOk="0">
                  <a:moveTo>
                    <a:pt x="0" y="0"/>
                  </a:moveTo>
                  <a:lnTo>
                    <a:pt x="0" y="3891"/>
                  </a:lnTo>
                  <a:lnTo>
                    <a:pt x="3891" y="3891"/>
                  </a:lnTo>
                  <a:lnTo>
                    <a:pt x="3891" y="0"/>
                  </a:lnTo>
                  <a:close/>
                </a:path>
              </a:pathLst>
            </a:custGeom>
            <a:solidFill>
              <a:srgbClr val="C2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a:off x="6737967" y="615825"/>
              <a:ext cx="333233" cy="333147"/>
            </a:xfrm>
            <a:custGeom>
              <a:avLst/>
              <a:gdLst/>
              <a:ahLst/>
              <a:cxnLst/>
              <a:rect l="l" t="t" r="r" b="b"/>
              <a:pathLst>
                <a:path w="3892" h="3891" extrusionOk="0">
                  <a:moveTo>
                    <a:pt x="1" y="0"/>
                  </a:moveTo>
                  <a:lnTo>
                    <a:pt x="1" y="3891"/>
                  </a:lnTo>
                  <a:lnTo>
                    <a:pt x="3891" y="3891"/>
                  </a:lnTo>
                  <a:lnTo>
                    <a:pt x="3891" y="0"/>
                  </a:lnTo>
                  <a:close/>
                </a:path>
              </a:pathLst>
            </a:custGeom>
            <a:solidFill>
              <a:srgbClr val="C2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a:off x="7427640" y="615825"/>
              <a:ext cx="333233" cy="333147"/>
            </a:xfrm>
            <a:custGeom>
              <a:avLst/>
              <a:gdLst/>
              <a:ahLst/>
              <a:cxnLst/>
              <a:rect l="l" t="t" r="r" b="b"/>
              <a:pathLst>
                <a:path w="3892" h="3891" extrusionOk="0">
                  <a:moveTo>
                    <a:pt x="1" y="0"/>
                  </a:moveTo>
                  <a:lnTo>
                    <a:pt x="1" y="3891"/>
                  </a:lnTo>
                  <a:lnTo>
                    <a:pt x="3891" y="3891"/>
                  </a:lnTo>
                  <a:lnTo>
                    <a:pt x="3891" y="0"/>
                  </a:lnTo>
                  <a:close/>
                </a:path>
              </a:pathLst>
            </a:custGeom>
            <a:solidFill>
              <a:srgbClr val="C2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02;p17"/>
          <p:cNvSpPr/>
          <p:nvPr/>
        </p:nvSpPr>
        <p:spPr>
          <a:xfrm rot="5400000" flipH="1">
            <a:off x="8415144" y="4414643"/>
            <a:ext cx="485148" cy="972566"/>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rgbClr val="A64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erci">
    <p:spTree>
      <p:nvGrpSpPr>
        <p:cNvPr id="1" name=""/>
        <p:cNvGrpSpPr/>
        <p:nvPr/>
      </p:nvGrpSpPr>
      <p:grpSpPr>
        <a:xfrm>
          <a:off x="0" y="0"/>
          <a:ext cx="0" cy="0"/>
          <a:chOff x="0" y="0"/>
          <a:chExt cx="0" cy="0"/>
        </a:xfrm>
      </p:grpSpPr>
      <p:sp>
        <p:nvSpPr>
          <p:cNvPr id="47" name="Forme libre 46">
            <a:extLst>
              <a:ext uri="{FF2B5EF4-FFF2-40B4-BE49-F238E27FC236}">
                <a16:creationId xmlns="" xmlns:a16="http://schemas.microsoft.com/office/drawing/2014/main" id="{39B50CEE-D9F9-B5CD-C274-BEAA5EAB37E3}"/>
              </a:ext>
            </a:extLst>
          </p:cNvPr>
          <p:cNvSpPr/>
          <p:nvPr userDrawn="1"/>
        </p:nvSpPr>
        <p:spPr>
          <a:xfrm>
            <a:off x="307764" y="9327"/>
            <a:ext cx="1091641" cy="764345"/>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defPPr>
              <a:defRPr lang="fr-FR"/>
            </a:defPPr>
          </a:lstStyle>
          <a:p>
            <a:pPr algn="ctr" rtl="0"/>
            <a:endParaRPr lang="fr-FR">
              <a:solidFill>
                <a:schemeClr val="accent6"/>
              </a:solidFill>
            </a:endParaRPr>
          </a:p>
        </p:txBody>
      </p:sp>
      <p:sp>
        <p:nvSpPr>
          <p:cNvPr id="9" name="Hexagone 15">
            <a:extLst>
              <a:ext uri="{FF2B5EF4-FFF2-40B4-BE49-F238E27FC236}">
                <a16:creationId xmlns="" xmlns:a16="http://schemas.microsoft.com/office/drawing/2014/main" id="{93831F6E-A0DA-46E5-AF13-ED5D9ABF108D}"/>
              </a:ext>
            </a:extLst>
          </p:cNvPr>
          <p:cNvSpPr/>
          <p:nvPr userDrawn="1"/>
        </p:nvSpPr>
        <p:spPr>
          <a:xfrm>
            <a:off x="1184615" y="337503"/>
            <a:ext cx="1091641" cy="950022"/>
          </a:xfrm>
          <a:prstGeom prst="hexagon">
            <a:avLst>
              <a:gd name="adj" fmla="val 28413"/>
              <a:gd name="vf" fmla="val 11547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defPPr>
              <a:defRPr lang="fr-FR"/>
            </a:defPPr>
          </a:lstStyle>
          <a:p>
            <a:pPr algn="ctr" rtl="0"/>
            <a:endParaRPr lang="fr-FR">
              <a:solidFill>
                <a:schemeClr val="accent6"/>
              </a:solidFill>
            </a:endParaRPr>
          </a:p>
        </p:txBody>
      </p:sp>
      <p:sp>
        <p:nvSpPr>
          <p:cNvPr id="10" name="Hexagone 17">
            <a:extLst>
              <a:ext uri="{FF2B5EF4-FFF2-40B4-BE49-F238E27FC236}">
                <a16:creationId xmlns="" xmlns:a16="http://schemas.microsoft.com/office/drawing/2014/main" id="{18B06ECC-5FA7-4ACA-86BF-694240D0C05B}"/>
              </a:ext>
            </a:extLst>
          </p:cNvPr>
          <p:cNvSpPr/>
          <p:nvPr userDrawn="1"/>
        </p:nvSpPr>
        <p:spPr>
          <a:xfrm>
            <a:off x="309164" y="852353"/>
            <a:ext cx="1091641" cy="950022"/>
          </a:xfrm>
          <a:prstGeom prst="hexagon">
            <a:avLst>
              <a:gd name="adj" fmla="val 28413"/>
              <a:gd name="vf" fmla="val 1154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defPPr>
              <a:defRPr lang="fr-FR"/>
            </a:defPPr>
          </a:lstStyle>
          <a:p>
            <a:pPr algn="ctr" rtl="0"/>
            <a:endParaRPr lang="fr-FR">
              <a:solidFill>
                <a:schemeClr val="accent6"/>
              </a:solidFill>
            </a:endParaRPr>
          </a:p>
        </p:txBody>
      </p:sp>
      <p:sp>
        <p:nvSpPr>
          <p:cNvPr id="11" name="Hexagone 19">
            <a:extLst>
              <a:ext uri="{FF2B5EF4-FFF2-40B4-BE49-F238E27FC236}">
                <a16:creationId xmlns="" xmlns:a16="http://schemas.microsoft.com/office/drawing/2014/main" id="{089AA305-8FFC-46A5-B806-D5D78320D0CD}"/>
              </a:ext>
            </a:extLst>
          </p:cNvPr>
          <p:cNvSpPr/>
          <p:nvPr userDrawn="1"/>
        </p:nvSpPr>
        <p:spPr>
          <a:xfrm>
            <a:off x="1185053" y="1359328"/>
            <a:ext cx="1091641" cy="950022"/>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defPPr>
              <a:defRPr lang="fr-FR"/>
            </a:defPPr>
          </a:lstStyle>
          <a:p>
            <a:pPr algn="ctr" rtl="0"/>
            <a:endParaRPr lang="fr-FR">
              <a:solidFill>
                <a:schemeClr val="accent6"/>
              </a:solidFill>
            </a:endParaRPr>
          </a:p>
        </p:txBody>
      </p:sp>
      <p:sp>
        <p:nvSpPr>
          <p:cNvPr id="12" name="Hexagone 21">
            <a:extLst>
              <a:ext uri="{FF2B5EF4-FFF2-40B4-BE49-F238E27FC236}">
                <a16:creationId xmlns="" xmlns:a16="http://schemas.microsoft.com/office/drawing/2014/main" id="{DB2D65ED-32BC-44B2-92F3-E16717051CA1}"/>
              </a:ext>
            </a:extLst>
          </p:cNvPr>
          <p:cNvSpPr/>
          <p:nvPr userDrawn="1"/>
        </p:nvSpPr>
        <p:spPr>
          <a:xfrm>
            <a:off x="2965329" y="3436628"/>
            <a:ext cx="1091641" cy="950022"/>
          </a:xfrm>
          <a:prstGeom prst="hexagon">
            <a:avLst>
              <a:gd name="adj" fmla="val 28413"/>
              <a:gd name="vf" fmla="val 11547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defPPr>
              <a:defRPr lang="fr-FR"/>
            </a:defPPr>
          </a:lstStyle>
          <a:p>
            <a:pPr algn="ctr" rtl="0"/>
            <a:endParaRPr lang="fr-FR">
              <a:solidFill>
                <a:schemeClr val="accent6"/>
              </a:solidFill>
            </a:endParaRPr>
          </a:p>
        </p:txBody>
      </p:sp>
      <p:sp>
        <p:nvSpPr>
          <p:cNvPr id="44" name="Forme libre 43">
            <a:extLst>
              <a:ext uri="{FF2B5EF4-FFF2-40B4-BE49-F238E27FC236}">
                <a16:creationId xmlns="" xmlns:a16="http://schemas.microsoft.com/office/drawing/2014/main" id="{6100186E-95B0-AB29-6F1D-DBFBAA566DB2}"/>
              </a:ext>
            </a:extLst>
          </p:cNvPr>
          <p:cNvSpPr/>
          <p:nvPr userDrawn="1"/>
        </p:nvSpPr>
        <p:spPr>
          <a:xfrm>
            <a:off x="2966822" y="4464103"/>
            <a:ext cx="1091641" cy="69941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defPPr>
              <a:defRPr lang="fr-FR"/>
            </a:defPPr>
          </a:lstStyle>
          <a:p>
            <a:pPr algn="ctr" rtl="0"/>
            <a:endParaRPr lang="fr-FR">
              <a:solidFill>
                <a:schemeClr val="accent6"/>
              </a:solidFill>
            </a:endParaRPr>
          </a:p>
        </p:txBody>
      </p:sp>
      <p:sp>
        <p:nvSpPr>
          <p:cNvPr id="14" name="Hexagone 27">
            <a:extLst>
              <a:ext uri="{FF2B5EF4-FFF2-40B4-BE49-F238E27FC236}">
                <a16:creationId xmlns="" xmlns:a16="http://schemas.microsoft.com/office/drawing/2014/main" id="{5275D449-7441-440B-8584-96D25256F24D}"/>
              </a:ext>
            </a:extLst>
          </p:cNvPr>
          <p:cNvSpPr/>
          <p:nvPr userDrawn="1"/>
        </p:nvSpPr>
        <p:spPr>
          <a:xfrm>
            <a:off x="2087997" y="3934082"/>
            <a:ext cx="1091641" cy="950022"/>
          </a:xfrm>
          <a:prstGeom prst="hexagon">
            <a:avLst>
              <a:gd name="adj" fmla="val 28413"/>
              <a:gd name="vf" fmla="val 1154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defPPr>
              <a:defRPr lang="fr-FR"/>
            </a:defPPr>
          </a:lstStyle>
          <a:p>
            <a:pPr algn="ctr" rtl="0"/>
            <a:endParaRPr lang="fr-FR">
              <a:solidFill>
                <a:schemeClr val="accent6"/>
              </a:solidFill>
            </a:endParaRPr>
          </a:p>
        </p:txBody>
      </p:sp>
      <p:sp>
        <p:nvSpPr>
          <p:cNvPr id="15" name="Hexagone 28">
            <a:extLst>
              <a:ext uri="{FF2B5EF4-FFF2-40B4-BE49-F238E27FC236}">
                <a16:creationId xmlns="" xmlns:a16="http://schemas.microsoft.com/office/drawing/2014/main" id="{94CFCD79-F5CD-4175-96DE-1AC2E1999DB6}"/>
              </a:ext>
            </a:extLst>
          </p:cNvPr>
          <p:cNvSpPr/>
          <p:nvPr userDrawn="1"/>
        </p:nvSpPr>
        <p:spPr>
          <a:xfrm>
            <a:off x="2075358" y="2910465"/>
            <a:ext cx="1091641" cy="950022"/>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defPPr>
              <a:defRPr lang="fr-FR"/>
            </a:defPPr>
          </a:lstStyle>
          <a:p>
            <a:pPr algn="ctr" rtl="0"/>
            <a:endParaRPr lang="fr-FR">
              <a:solidFill>
                <a:schemeClr val="accent6"/>
              </a:solidFill>
            </a:endParaRPr>
          </a:p>
        </p:txBody>
      </p:sp>
      <p:sp>
        <p:nvSpPr>
          <p:cNvPr id="43" name="Forme libre 42">
            <a:extLst>
              <a:ext uri="{FF2B5EF4-FFF2-40B4-BE49-F238E27FC236}">
                <a16:creationId xmlns="" xmlns:a16="http://schemas.microsoft.com/office/drawing/2014/main" id="{C8667104-E096-23C3-4C2C-5277C2AF5C57}"/>
              </a:ext>
            </a:extLst>
          </p:cNvPr>
          <p:cNvSpPr/>
          <p:nvPr userDrawn="1"/>
        </p:nvSpPr>
        <p:spPr>
          <a:xfrm>
            <a:off x="2777" y="336098"/>
            <a:ext cx="509153" cy="950022"/>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defPPr>
              <a:defRPr lang="fr-FR"/>
            </a:defPPr>
          </a:lstStyle>
          <a:p>
            <a:pPr algn="ctr" rtl="0"/>
            <a:endParaRPr lang="fr-FR">
              <a:solidFill>
                <a:schemeClr val="accent6"/>
              </a:solidFill>
            </a:endParaRPr>
          </a:p>
        </p:txBody>
      </p:sp>
      <p:sp>
        <p:nvSpPr>
          <p:cNvPr id="18" name="Hexagone 31">
            <a:extLst>
              <a:ext uri="{FF2B5EF4-FFF2-40B4-BE49-F238E27FC236}">
                <a16:creationId xmlns="" xmlns:a16="http://schemas.microsoft.com/office/drawing/2014/main" id="{61BB4AB0-7C5C-4697-A25B-0AFD8754AB52}"/>
              </a:ext>
            </a:extLst>
          </p:cNvPr>
          <p:cNvSpPr/>
          <p:nvPr userDrawn="1"/>
        </p:nvSpPr>
        <p:spPr>
          <a:xfrm>
            <a:off x="1185265" y="2387095"/>
            <a:ext cx="1091641" cy="950022"/>
          </a:xfrm>
          <a:prstGeom prst="hexagon">
            <a:avLst>
              <a:gd name="adj" fmla="val 28413"/>
              <a:gd name="vf" fmla="val 115470"/>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defPPr>
              <a:defRPr lang="fr-FR"/>
            </a:defPPr>
          </a:lstStyle>
          <a:p>
            <a:pPr algn="ctr" rtl="0"/>
            <a:endParaRPr lang="fr-FR">
              <a:solidFill>
                <a:schemeClr val="accent6"/>
              </a:solidFill>
            </a:endParaRPr>
          </a:p>
        </p:txBody>
      </p:sp>
      <p:sp>
        <p:nvSpPr>
          <p:cNvPr id="46" name="Forme libre 45">
            <a:extLst>
              <a:ext uri="{FF2B5EF4-FFF2-40B4-BE49-F238E27FC236}">
                <a16:creationId xmlns="" xmlns:a16="http://schemas.microsoft.com/office/drawing/2014/main" id="{2363FF00-E570-D743-258E-E9FEF4F02A08}"/>
              </a:ext>
            </a:extLst>
          </p:cNvPr>
          <p:cNvSpPr/>
          <p:nvPr userDrawn="1"/>
        </p:nvSpPr>
        <p:spPr>
          <a:xfrm>
            <a:off x="4751236" y="4471678"/>
            <a:ext cx="1091641" cy="67617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defPPr>
              <a:defRPr lang="fr-FR"/>
            </a:defPPr>
          </a:lstStyle>
          <a:p>
            <a:pPr algn="ctr" rtl="0"/>
            <a:endParaRPr lang="fr-FR">
              <a:solidFill>
                <a:schemeClr val="accent6"/>
              </a:solidFill>
            </a:endParaRPr>
          </a:p>
        </p:txBody>
      </p:sp>
      <p:sp>
        <p:nvSpPr>
          <p:cNvPr id="28" name="Espace réservé du contenu 47">
            <a:extLst>
              <a:ext uri="{FF2B5EF4-FFF2-40B4-BE49-F238E27FC236}">
                <a16:creationId xmlns="" xmlns:a16="http://schemas.microsoft.com/office/drawing/2014/main" id="{073CD90F-1E45-47EC-B558-D5F638F5FE6F}"/>
              </a:ext>
            </a:extLst>
          </p:cNvPr>
          <p:cNvSpPr>
            <a:spLocks noGrp="1"/>
          </p:cNvSpPr>
          <p:nvPr>
            <p:ph type="pic" sz="quarter" idx="48"/>
          </p:nvPr>
        </p:nvSpPr>
        <p:spPr>
          <a:xfrm>
            <a:off x="2066211" y="1876573"/>
            <a:ext cx="1099380" cy="967046"/>
          </a:xfrm>
          <a:prstGeom prst="hexagon">
            <a:avLst>
              <a:gd name="adj" fmla="val 28349"/>
              <a:gd name="vf" fmla="val 115470"/>
            </a:avLst>
          </a:prstGeom>
          <a:ln w="12700">
            <a:noFill/>
          </a:ln>
        </p:spPr>
        <p:txBody>
          <a:bodyPr rtlCol="0">
            <a:noAutofit/>
          </a:bodyPr>
          <a:lstStyle>
            <a:lvl1pPr marL="0" indent="0" algn="l">
              <a:buFontTx/>
              <a:buNone/>
              <a:defRPr lang="fr-FR" sz="800">
                <a:solidFill>
                  <a:schemeClr val="accent6"/>
                </a:solidFill>
              </a:defRPr>
            </a:lvl1pPr>
          </a:lstStyle>
          <a:p>
            <a:pPr rtl="0"/>
            <a:r>
              <a:rPr lang="fr-FR"/>
              <a:t>Cliquez sur l’icône pour ajouter une image</a:t>
            </a:r>
            <a:endParaRPr lang="fr-FR" altLang="zh-CN"/>
          </a:p>
        </p:txBody>
      </p:sp>
      <p:sp>
        <p:nvSpPr>
          <p:cNvPr id="29" name="Espace réservé du contenu 47">
            <a:extLst>
              <a:ext uri="{FF2B5EF4-FFF2-40B4-BE49-F238E27FC236}">
                <a16:creationId xmlns="" xmlns:a16="http://schemas.microsoft.com/office/drawing/2014/main" id="{9A501203-35D0-41A5-A2A4-9F05FAB495C4}"/>
              </a:ext>
            </a:extLst>
          </p:cNvPr>
          <p:cNvSpPr>
            <a:spLocks noGrp="1"/>
          </p:cNvSpPr>
          <p:nvPr>
            <p:ph type="pic" sz="quarter" idx="49"/>
          </p:nvPr>
        </p:nvSpPr>
        <p:spPr>
          <a:xfrm>
            <a:off x="293333" y="1870039"/>
            <a:ext cx="1099380" cy="967046"/>
          </a:xfrm>
          <a:prstGeom prst="hexagon">
            <a:avLst>
              <a:gd name="adj" fmla="val 28349"/>
              <a:gd name="vf" fmla="val 115470"/>
            </a:avLst>
          </a:prstGeom>
          <a:ln>
            <a:noFill/>
          </a:ln>
        </p:spPr>
        <p:txBody>
          <a:bodyPr rtlCol="0">
            <a:noAutofit/>
          </a:bodyPr>
          <a:lstStyle>
            <a:lvl1pPr marL="0" indent="0" algn="l">
              <a:buFontTx/>
              <a:buNone/>
              <a:defRPr lang="fr-FR" sz="800">
                <a:solidFill>
                  <a:schemeClr val="accent6"/>
                </a:solidFill>
              </a:defRPr>
            </a:lvl1pPr>
          </a:lstStyle>
          <a:p>
            <a:pPr rtl="0"/>
            <a:r>
              <a:rPr lang="fr-FR"/>
              <a:t>Cliquez sur l’icône pour ajouter une image</a:t>
            </a:r>
            <a:endParaRPr lang="fr-FR" altLang="zh-CN"/>
          </a:p>
        </p:txBody>
      </p:sp>
      <p:sp>
        <p:nvSpPr>
          <p:cNvPr id="30" name="Espace réservé du contenu 47">
            <a:extLst>
              <a:ext uri="{FF2B5EF4-FFF2-40B4-BE49-F238E27FC236}">
                <a16:creationId xmlns="" xmlns:a16="http://schemas.microsoft.com/office/drawing/2014/main" id="{1FA62038-8BB7-45FD-896E-34738A5578BD}"/>
              </a:ext>
            </a:extLst>
          </p:cNvPr>
          <p:cNvSpPr>
            <a:spLocks noGrp="1"/>
          </p:cNvSpPr>
          <p:nvPr>
            <p:ph type="pic" sz="quarter" idx="50"/>
          </p:nvPr>
        </p:nvSpPr>
        <p:spPr>
          <a:xfrm>
            <a:off x="3863559" y="3929010"/>
            <a:ext cx="1099380" cy="967046"/>
          </a:xfrm>
          <a:prstGeom prst="hexagon">
            <a:avLst>
              <a:gd name="adj" fmla="val 28349"/>
              <a:gd name="vf" fmla="val 115470"/>
            </a:avLst>
          </a:prstGeom>
          <a:ln w="12700">
            <a:noFill/>
          </a:ln>
        </p:spPr>
        <p:txBody>
          <a:bodyPr rtlCol="0">
            <a:noAutofit/>
          </a:bodyPr>
          <a:lstStyle>
            <a:lvl1pPr marL="0" indent="0" algn="l">
              <a:buFontTx/>
              <a:buNone/>
              <a:defRPr lang="fr-FR" sz="800">
                <a:solidFill>
                  <a:schemeClr val="accent6"/>
                </a:solidFill>
              </a:defRPr>
            </a:lvl1pPr>
          </a:lstStyle>
          <a:p>
            <a:pPr rtl="0"/>
            <a:r>
              <a:rPr lang="fr-FR"/>
              <a:t>Cliquez sur l’icône pour ajouter une image</a:t>
            </a:r>
            <a:endParaRPr lang="fr-FR" altLang="zh-CN"/>
          </a:p>
        </p:txBody>
      </p:sp>
      <p:sp>
        <p:nvSpPr>
          <p:cNvPr id="31" name="Espace réservé du contenu 47">
            <a:extLst>
              <a:ext uri="{FF2B5EF4-FFF2-40B4-BE49-F238E27FC236}">
                <a16:creationId xmlns="" xmlns:a16="http://schemas.microsoft.com/office/drawing/2014/main" id="{9A7E0EE6-5885-489B-81A9-65DBC0016938}"/>
              </a:ext>
            </a:extLst>
          </p:cNvPr>
          <p:cNvSpPr>
            <a:spLocks noGrp="1"/>
          </p:cNvSpPr>
          <p:nvPr>
            <p:ph type="pic" sz="quarter" idx="51"/>
          </p:nvPr>
        </p:nvSpPr>
        <p:spPr>
          <a:xfrm>
            <a:off x="2961449" y="2396196"/>
            <a:ext cx="1099380" cy="967046"/>
          </a:xfrm>
          <a:prstGeom prst="hexagon">
            <a:avLst>
              <a:gd name="adj" fmla="val 28349"/>
              <a:gd name="vf" fmla="val 115470"/>
            </a:avLst>
          </a:prstGeom>
          <a:ln w="12700">
            <a:noFill/>
          </a:ln>
        </p:spPr>
        <p:txBody>
          <a:bodyPr rtlCol="0">
            <a:noAutofit/>
          </a:bodyPr>
          <a:lstStyle>
            <a:lvl1pPr marL="0" indent="0" algn="l">
              <a:buFontTx/>
              <a:buNone/>
              <a:defRPr lang="fr-FR" sz="800">
                <a:solidFill>
                  <a:schemeClr val="accent6"/>
                </a:solidFill>
              </a:defRPr>
            </a:lvl1pPr>
          </a:lstStyle>
          <a:p>
            <a:pPr rtl="0"/>
            <a:r>
              <a:rPr lang="fr-FR"/>
              <a:t>Cliquez sur l’icône pour ajouter une image</a:t>
            </a:r>
            <a:endParaRPr lang="fr-FR" altLang="zh-CN"/>
          </a:p>
        </p:txBody>
      </p:sp>
      <p:sp>
        <p:nvSpPr>
          <p:cNvPr id="21" name="Espace réservé du contenu 47" descr="Cliquez sur l’icône pour ajouter une image">
            <a:extLst>
              <a:ext uri="{FF2B5EF4-FFF2-40B4-BE49-F238E27FC236}">
                <a16:creationId xmlns="" xmlns:a16="http://schemas.microsoft.com/office/drawing/2014/main" id="{B7E46D91-6194-E279-CAE3-425E21FD4A83}"/>
              </a:ext>
            </a:extLst>
          </p:cNvPr>
          <p:cNvSpPr>
            <a:spLocks noGrp="1"/>
          </p:cNvSpPr>
          <p:nvPr>
            <p:ph type="body" sz="quarter" idx="27" hasCustomPrompt="1"/>
          </p:nvPr>
        </p:nvSpPr>
        <p:spPr>
          <a:xfrm>
            <a:off x="4572000" y="2320493"/>
            <a:ext cx="2275609" cy="1409843"/>
          </a:xfrm>
          <a:prstGeom prst="rect">
            <a:avLst/>
          </a:prstGeom>
        </p:spPr>
        <p:txBody>
          <a:bodyPr rtlCol="0" anchor="t">
            <a:noAutofit/>
          </a:bodyPr>
          <a:lstStyle>
            <a:lvl1pPr marL="0" indent="0" algn="l">
              <a:lnSpc>
                <a:spcPct val="100000"/>
              </a:lnSpc>
              <a:buNone/>
              <a:defRPr lang="fr-FR" sz="1400" b="0">
                <a:solidFill>
                  <a:schemeClr val="accent6"/>
                </a:solidFill>
              </a:defRPr>
            </a:lvl1pPr>
            <a:lvl2pPr>
              <a:defRPr lang="fr-FR" sz="800"/>
            </a:lvl2pPr>
            <a:lvl3pPr>
              <a:defRPr lang="fr-FR" sz="700"/>
            </a:lvl3pPr>
            <a:lvl4pPr>
              <a:defRPr lang="fr-FR" sz="600"/>
            </a:lvl4pPr>
            <a:lvl5pPr>
              <a:defRPr lang="fr-FR" sz="600"/>
            </a:lvl5pPr>
          </a:lstStyle>
          <a:p>
            <a:pPr lvl="0" rtl="0"/>
            <a:r>
              <a:rPr lang="fr-FR"/>
              <a:t>Modifiez le style du titre </a:t>
            </a:r>
          </a:p>
        </p:txBody>
      </p:sp>
      <p:sp>
        <p:nvSpPr>
          <p:cNvPr id="22" name="Titre 1">
            <a:extLst>
              <a:ext uri="{FF2B5EF4-FFF2-40B4-BE49-F238E27FC236}">
                <a16:creationId xmlns="" xmlns:a16="http://schemas.microsoft.com/office/drawing/2014/main" id="{4722C9EB-D452-B3DF-5219-160F48DE789C}"/>
              </a:ext>
            </a:extLst>
          </p:cNvPr>
          <p:cNvSpPr>
            <a:spLocks noGrp="1"/>
          </p:cNvSpPr>
          <p:nvPr>
            <p:ph type="title"/>
          </p:nvPr>
        </p:nvSpPr>
        <p:spPr>
          <a:xfrm>
            <a:off x="4572000" y="1277654"/>
            <a:ext cx="3791774" cy="994172"/>
          </a:xfrm>
        </p:spPr>
        <p:txBody>
          <a:bodyPr rtlCol="0" anchor="b">
            <a:noAutofit/>
          </a:bodyPr>
          <a:lstStyle>
            <a:lvl1pPr>
              <a:defRPr lang="fr-FR">
                <a:solidFill>
                  <a:schemeClr val="accent6"/>
                </a:solidFill>
              </a:defRPr>
            </a:lvl1pPr>
          </a:lstStyle>
          <a:p>
            <a:pPr rtl="0"/>
            <a:r>
              <a:rPr lang="fr-FR"/>
              <a:t>Modifiez le style du titre</a:t>
            </a:r>
          </a:p>
        </p:txBody>
      </p:sp>
      <p:sp>
        <p:nvSpPr>
          <p:cNvPr id="40" name="Forme libre 39">
            <a:extLst>
              <a:ext uri="{FF2B5EF4-FFF2-40B4-BE49-F238E27FC236}">
                <a16:creationId xmlns="" xmlns:a16="http://schemas.microsoft.com/office/drawing/2014/main" id="{E3C8467A-0A34-2A65-92FE-F12F6A3D84A6}"/>
              </a:ext>
            </a:extLst>
          </p:cNvPr>
          <p:cNvSpPr/>
          <p:nvPr userDrawn="1"/>
        </p:nvSpPr>
        <p:spPr>
          <a:xfrm>
            <a:off x="-4904" y="1361313"/>
            <a:ext cx="523079" cy="950022"/>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defPPr>
              <a:defRPr lang="fr-FR"/>
            </a:defPPr>
          </a:lstStyle>
          <a:p>
            <a:pPr algn="ctr" rtl="0"/>
            <a:endParaRPr lang="fr-FR">
              <a:solidFill>
                <a:schemeClr val="accent6"/>
              </a:solidFill>
            </a:endParaRPr>
          </a:p>
        </p:txBody>
      </p:sp>
    </p:spTree>
    <p:extLst>
      <p:ext uri="{BB962C8B-B14F-4D97-AF65-F5344CB8AC3E}">
        <p14:creationId xmlns:p14="http://schemas.microsoft.com/office/powerpoint/2010/main" val="3147334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ronologie">
    <p:spTree>
      <p:nvGrpSpPr>
        <p:cNvPr id="1" name=""/>
        <p:cNvGrpSpPr/>
        <p:nvPr/>
      </p:nvGrpSpPr>
      <p:grpSpPr>
        <a:xfrm>
          <a:off x="0" y="0"/>
          <a:ext cx="0" cy="0"/>
          <a:chOff x="0" y="0"/>
          <a:chExt cx="0" cy="0"/>
        </a:xfrm>
      </p:grpSpPr>
      <p:sp>
        <p:nvSpPr>
          <p:cNvPr id="66" name="Forme libre : Forme 25">
            <a:extLst>
              <a:ext uri="{FF2B5EF4-FFF2-40B4-BE49-F238E27FC236}">
                <a16:creationId xmlns="" xmlns:a16="http://schemas.microsoft.com/office/drawing/2014/main" id="{D61EE2E4-C5DD-4944-B70C-8F0A3F741A59}"/>
              </a:ext>
            </a:extLst>
          </p:cNvPr>
          <p:cNvSpPr/>
          <p:nvPr userDrawn="1"/>
        </p:nvSpPr>
        <p:spPr>
          <a:xfrm>
            <a:off x="971631" y="2279939"/>
            <a:ext cx="1781441" cy="205120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67" name="Forme libre : Forme 26">
            <a:extLst>
              <a:ext uri="{FF2B5EF4-FFF2-40B4-BE49-F238E27FC236}">
                <a16:creationId xmlns="" xmlns:a16="http://schemas.microsoft.com/office/drawing/2014/main" id="{91FA36A8-94E8-4069-B957-F7145D77BD5F}"/>
              </a:ext>
            </a:extLst>
          </p:cNvPr>
          <p:cNvSpPr/>
          <p:nvPr userDrawn="1"/>
        </p:nvSpPr>
        <p:spPr>
          <a:xfrm>
            <a:off x="2753073" y="1257785"/>
            <a:ext cx="1781441" cy="205120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68" name="Forme libre : Forme 27">
            <a:extLst>
              <a:ext uri="{FF2B5EF4-FFF2-40B4-BE49-F238E27FC236}">
                <a16:creationId xmlns="" xmlns:a16="http://schemas.microsoft.com/office/drawing/2014/main" id="{7D38D67C-B6B8-4EB2-BC07-4A8128F44D16}"/>
              </a:ext>
            </a:extLst>
          </p:cNvPr>
          <p:cNvSpPr/>
          <p:nvPr userDrawn="1"/>
        </p:nvSpPr>
        <p:spPr>
          <a:xfrm>
            <a:off x="3649258" y="2791731"/>
            <a:ext cx="1781441" cy="205120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69" name="Forme libre : Forme 28">
            <a:extLst>
              <a:ext uri="{FF2B5EF4-FFF2-40B4-BE49-F238E27FC236}">
                <a16:creationId xmlns="" xmlns:a16="http://schemas.microsoft.com/office/drawing/2014/main" id="{6B2E4C8C-D96E-4A66-A3D2-3580DACCF801}"/>
              </a:ext>
            </a:extLst>
          </p:cNvPr>
          <p:cNvSpPr/>
          <p:nvPr userDrawn="1"/>
        </p:nvSpPr>
        <p:spPr>
          <a:xfrm>
            <a:off x="5434251" y="2794058"/>
            <a:ext cx="1781441" cy="205120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0" name="Forme libre : Forme 29">
            <a:extLst>
              <a:ext uri="{FF2B5EF4-FFF2-40B4-BE49-F238E27FC236}">
                <a16:creationId xmlns="" xmlns:a16="http://schemas.microsoft.com/office/drawing/2014/main" id="{74E0B8B0-45C7-4733-BBDC-B82F9307E431}"/>
              </a:ext>
            </a:extLst>
          </p:cNvPr>
          <p:cNvSpPr/>
          <p:nvPr userDrawn="1"/>
        </p:nvSpPr>
        <p:spPr>
          <a:xfrm>
            <a:off x="6330547" y="1257785"/>
            <a:ext cx="1781441" cy="205120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1" name="Forme libre : Forme 30">
            <a:extLst>
              <a:ext uri="{FF2B5EF4-FFF2-40B4-BE49-F238E27FC236}">
                <a16:creationId xmlns="" xmlns:a16="http://schemas.microsoft.com/office/drawing/2014/main" id="{F0BBECC2-631C-4C53-A9E8-6C87D48A3B01}"/>
              </a:ext>
            </a:extLst>
          </p:cNvPr>
          <p:cNvSpPr/>
          <p:nvPr userDrawn="1"/>
        </p:nvSpPr>
        <p:spPr>
          <a:xfrm>
            <a:off x="956084" y="1250269"/>
            <a:ext cx="5364576" cy="2052713"/>
          </a:xfrm>
          <a:custGeom>
            <a:avLst/>
            <a:gdLst>
              <a:gd name="connsiteX0" fmla="*/ 0 w 5958191"/>
              <a:gd name="connsiteY0" fmla="*/ 2052536 h 2733472"/>
              <a:gd name="connsiteX1" fmla="*/ 1186774 w 5958191"/>
              <a:gd name="connsiteY1" fmla="*/ 1361872 h 2733472"/>
              <a:gd name="connsiteX2" fmla="*/ 2368685 w 5958191"/>
              <a:gd name="connsiteY2" fmla="*/ 2057400 h 2733472"/>
              <a:gd name="connsiteX3" fmla="*/ 2378413 w 5958191"/>
              <a:gd name="connsiteY3" fmla="*/ 690664 h 2733472"/>
              <a:gd name="connsiteX4" fmla="*/ 3570051 w 5958191"/>
              <a:gd name="connsiteY4" fmla="*/ 0 h 2733472"/>
              <a:gd name="connsiteX5" fmla="*/ 4761689 w 5958191"/>
              <a:gd name="connsiteY5" fmla="*/ 680936 h 2733472"/>
              <a:gd name="connsiteX6" fmla="*/ 4756825 w 5958191"/>
              <a:gd name="connsiteY6" fmla="*/ 2052536 h 2733472"/>
              <a:gd name="connsiteX7" fmla="*/ 5958191 w 5958191"/>
              <a:gd name="connsiteY7" fmla="*/ 2733472 h 2733472"/>
              <a:gd name="connsiteX8" fmla="*/ 5958191 w 5958191"/>
              <a:gd name="connsiteY8" fmla="*/ 2733472 h 2733472"/>
              <a:gd name="connsiteX0" fmla="*/ 0 w 7159557"/>
              <a:gd name="connsiteY0" fmla="*/ 2052536 h 2733472"/>
              <a:gd name="connsiteX1" fmla="*/ 1186774 w 7159557"/>
              <a:gd name="connsiteY1" fmla="*/ 1361872 h 2733472"/>
              <a:gd name="connsiteX2" fmla="*/ 2368685 w 7159557"/>
              <a:gd name="connsiteY2" fmla="*/ 2057400 h 2733472"/>
              <a:gd name="connsiteX3" fmla="*/ 2378413 w 7159557"/>
              <a:gd name="connsiteY3" fmla="*/ 690664 h 2733472"/>
              <a:gd name="connsiteX4" fmla="*/ 3570051 w 7159557"/>
              <a:gd name="connsiteY4" fmla="*/ 0 h 2733472"/>
              <a:gd name="connsiteX5" fmla="*/ 4761689 w 7159557"/>
              <a:gd name="connsiteY5" fmla="*/ 680936 h 2733472"/>
              <a:gd name="connsiteX6" fmla="*/ 4756825 w 7159557"/>
              <a:gd name="connsiteY6" fmla="*/ 2052536 h 2733472"/>
              <a:gd name="connsiteX7" fmla="*/ 5958191 w 7159557"/>
              <a:gd name="connsiteY7" fmla="*/ 2733472 h 2733472"/>
              <a:gd name="connsiteX8" fmla="*/ 7159557 w 7159557"/>
              <a:gd name="connsiteY8" fmla="*/ 2067128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62264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7400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2536 h 2733472"/>
              <a:gd name="connsiteX0" fmla="*/ 0 w 7159556"/>
              <a:gd name="connsiteY0" fmla="*/ 2052536 h 2733472"/>
              <a:gd name="connsiteX1" fmla="*/ 1186774 w 7159556"/>
              <a:gd name="connsiteY1" fmla="*/ 1361872 h 2733472"/>
              <a:gd name="connsiteX2" fmla="*/ 2368685 w 7159556"/>
              <a:gd name="connsiteY2" fmla="*/ 2057400 h 2733472"/>
              <a:gd name="connsiteX3" fmla="*/ 2378413 w 7159556"/>
              <a:gd name="connsiteY3" fmla="*/ 690664 h 2733472"/>
              <a:gd name="connsiteX4" fmla="*/ 3570051 w 7159556"/>
              <a:gd name="connsiteY4" fmla="*/ 0 h 2733472"/>
              <a:gd name="connsiteX5" fmla="*/ 4761689 w 7159556"/>
              <a:gd name="connsiteY5" fmla="*/ 680936 h 2733472"/>
              <a:gd name="connsiteX6" fmla="*/ 4756825 w 7159556"/>
              <a:gd name="connsiteY6" fmla="*/ 2052536 h 2733472"/>
              <a:gd name="connsiteX7" fmla="*/ 5958191 w 7159556"/>
              <a:gd name="connsiteY7" fmla="*/ 2733472 h 2733472"/>
              <a:gd name="connsiteX8" fmla="*/ 7159556 w 7159556"/>
              <a:gd name="connsiteY8" fmla="*/ 2052536 h 2733472"/>
              <a:gd name="connsiteX0" fmla="*/ 0 w 7145649"/>
              <a:gd name="connsiteY0" fmla="*/ 2049060 h 2733472"/>
              <a:gd name="connsiteX1" fmla="*/ 1172867 w 7145649"/>
              <a:gd name="connsiteY1" fmla="*/ 1361872 h 2733472"/>
              <a:gd name="connsiteX2" fmla="*/ 2354778 w 7145649"/>
              <a:gd name="connsiteY2" fmla="*/ 2057400 h 2733472"/>
              <a:gd name="connsiteX3" fmla="*/ 2364506 w 7145649"/>
              <a:gd name="connsiteY3" fmla="*/ 690664 h 2733472"/>
              <a:gd name="connsiteX4" fmla="*/ 3556144 w 7145649"/>
              <a:gd name="connsiteY4" fmla="*/ 0 h 2733472"/>
              <a:gd name="connsiteX5" fmla="*/ 4747782 w 7145649"/>
              <a:gd name="connsiteY5" fmla="*/ 680936 h 2733472"/>
              <a:gd name="connsiteX6" fmla="*/ 4742918 w 7145649"/>
              <a:gd name="connsiteY6" fmla="*/ 2052536 h 2733472"/>
              <a:gd name="connsiteX7" fmla="*/ 5944284 w 7145649"/>
              <a:gd name="connsiteY7" fmla="*/ 2733472 h 2733472"/>
              <a:gd name="connsiteX8" fmla="*/ 7145649 w 7145649"/>
              <a:gd name="connsiteY8" fmla="*/ 2052536 h 2733472"/>
              <a:gd name="connsiteX0" fmla="*/ 0 w 7156079"/>
              <a:gd name="connsiteY0" fmla="*/ 2035152 h 2733472"/>
              <a:gd name="connsiteX1" fmla="*/ 1183297 w 7156079"/>
              <a:gd name="connsiteY1" fmla="*/ 1361872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1731 w 7156079"/>
              <a:gd name="connsiteY2" fmla="*/ 2029586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82592 w 7156079"/>
              <a:gd name="connsiteY2" fmla="*/ 2033063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72162 w 7156079"/>
              <a:gd name="connsiteY2" fmla="*/ 202611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6 h 2761286"/>
              <a:gd name="connsiteX1" fmla="*/ 1183297 w 7156079"/>
              <a:gd name="connsiteY1" fmla="*/ 1372302 h 2761286"/>
              <a:gd name="connsiteX2" fmla="*/ 2372162 w 7156079"/>
              <a:gd name="connsiteY2" fmla="*/ 2053924 h 2761286"/>
              <a:gd name="connsiteX3" fmla="*/ 2374936 w 7156079"/>
              <a:gd name="connsiteY3" fmla="*/ 71847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62966 h 2761286"/>
              <a:gd name="connsiteX1" fmla="*/ 1183297 w 7156079"/>
              <a:gd name="connsiteY1" fmla="*/ 1372302 h 2761286"/>
              <a:gd name="connsiteX2" fmla="*/ 2372162 w 7156079"/>
              <a:gd name="connsiteY2" fmla="*/ 2053924 h 2761286"/>
              <a:gd name="connsiteX3" fmla="*/ 2371460 w 7156079"/>
              <a:gd name="connsiteY3" fmla="*/ 70804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35152 h 2733472"/>
              <a:gd name="connsiteX1" fmla="*/ 1183297 w 7156079"/>
              <a:gd name="connsiteY1" fmla="*/ 1344488 h 2733472"/>
              <a:gd name="connsiteX2" fmla="*/ 2372162 w 7156079"/>
              <a:gd name="connsiteY2" fmla="*/ 2026110 h 2733472"/>
              <a:gd name="connsiteX3" fmla="*/ 2371460 w 7156079"/>
              <a:gd name="connsiteY3" fmla="*/ 680234 h 2733472"/>
              <a:gd name="connsiteX4" fmla="*/ 3573527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7 h 2761287"/>
              <a:gd name="connsiteX1" fmla="*/ 1183297 w 7156079"/>
              <a:gd name="connsiteY1" fmla="*/ 1372303 h 2761287"/>
              <a:gd name="connsiteX2" fmla="*/ 2372162 w 7156079"/>
              <a:gd name="connsiteY2" fmla="*/ 2053925 h 2761287"/>
              <a:gd name="connsiteX3" fmla="*/ 2371460 w 7156079"/>
              <a:gd name="connsiteY3" fmla="*/ 708049 h 2761287"/>
              <a:gd name="connsiteX4" fmla="*/ 3563096 w 7156079"/>
              <a:gd name="connsiteY4" fmla="*/ 0 h 2761287"/>
              <a:gd name="connsiteX5" fmla="*/ 4758212 w 7156079"/>
              <a:gd name="connsiteY5" fmla="*/ 708751 h 2761287"/>
              <a:gd name="connsiteX6" fmla="*/ 4753348 w 7156079"/>
              <a:gd name="connsiteY6" fmla="*/ 2080351 h 2761287"/>
              <a:gd name="connsiteX7" fmla="*/ 5954714 w 7156079"/>
              <a:gd name="connsiteY7" fmla="*/ 2761287 h 2761287"/>
              <a:gd name="connsiteX8" fmla="*/ 7156079 w 7156079"/>
              <a:gd name="connsiteY8" fmla="*/ 2080351 h 2761287"/>
              <a:gd name="connsiteX0" fmla="*/ 0 w 7156079"/>
              <a:gd name="connsiteY0" fmla="*/ 2045583 h 2743903"/>
              <a:gd name="connsiteX1" fmla="*/ 1183297 w 7156079"/>
              <a:gd name="connsiteY1" fmla="*/ 1354919 h 2743903"/>
              <a:gd name="connsiteX2" fmla="*/ 2372162 w 7156079"/>
              <a:gd name="connsiteY2" fmla="*/ 2036541 h 2743903"/>
              <a:gd name="connsiteX3" fmla="*/ 2371460 w 7156079"/>
              <a:gd name="connsiteY3" fmla="*/ 690665 h 2743903"/>
              <a:gd name="connsiteX4" fmla="*/ 3563096 w 7156079"/>
              <a:gd name="connsiteY4" fmla="*/ 0 h 2743903"/>
              <a:gd name="connsiteX5" fmla="*/ 4758212 w 7156079"/>
              <a:gd name="connsiteY5" fmla="*/ 691367 h 2743903"/>
              <a:gd name="connsiteX6" fmla="*/ 4753348 w 7156079"/>
              <a:gd name="connsiteY6" fmla="*/ 2062967 h 2743903"/>
              <a:gd name="connsiteX7" fmla="*/ 5954714 w 7156079"/>
              <a:gd name="connsiteY7" fmla="*/ 2743903 h 2743903"/>
              <a:gd name="connsiteX8" fmla="*/ 7156079 w 7156079"/>
              <a:gd name="connsiteY8" fmla="*/ 2062967 h 2743903"/>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8212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42917 w 7156079"/>
              <a:gd name="connsiteY6" fmla="*/ 2062967 h 2750857"/>
              <a:gd name="connsiteX7" fmla="*/ 5954714 w 7156079"/>
              <a:gd name="connsiteY7" fmla="*/ 2750857 h 2750857"/>
              <a:gd name="connsiteX8" fmla="*/ 7156079 w 7156079"/>
              <a:gd name="connsiteY8" fmla="*/ 2069921 h 2750857"/>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62967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60301 w 7156079"/>
              <a:gd name="connsiteY6" fmla="*/ 2052536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52536 h 2736950"/>
              <a:gd name="connsiteX7" fmla="*/ 5954714 w 7156079"/>
              <a:gd name="connsiteY7" fmla="*/ 2736950 h 2736950"/>
              <a:gd name="connsiteX8" fmla="*/ 7156079 w 7156079"/>
              <a:gd name="connsiteY8" fmla="*/ 2069921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6014 h 2736950"/>
              <a:gd name="connsiteX0" fmla="*/ 0 w 7124788"/>
              <a:gd name="connsiteY0" fmla="*/ 2052537 h 2736950"/>
              <a:gd name="connsiteX1" fmla="*/ 1183297 w 7124788"/>
              <a:gd name="connsiteY1" fmla="*/ 1361873 h 2736950"/>
              <a:gd name="connsiteX2" fmla="*/ 2372162 w 7124788"/>
              <a:gd name="connsiteY2" fmla="*/ 2043495 h 2736950"/>
              <a:gd name="connsiteX3" fmla="*/ 2371460 w 7124788"/>
              <a:gd name="connsiteY3" fmla="*/ 697619 h 2736950"/>
              <a:gd name="connsiteX4" fmla="*/ 3559620 w 7124788"/>
              <a:gd name="connsiteY4" fmla="*/ 0 h 2736950"/>
              <a:gd name="connsiteX5" fmla="*/ 4751259 w 7124788"/>
              <a:gd name="connsiteY5" fmla="*/ 698321 h 2736950"/>
              <a:gd name="connsiteX6" fmla="*/ 4742917 w 7124788"/>
              <a:gd name="connsiteY6" fmla="*/ 2052536 h 2736950"/>
              <a:gd name="connsiteX7" fmla="*/ 5954714 w 7124788"/>
              <a:gd name="connsiteY7" fmla="*/ 2736950 h 2736950"/>
              <a:gd name="connsiteX8" fmla="*/ 7124788 w 7124788"/>
              <a:gd name="connsiteY8" fmla="*/ 2045583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52537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67128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59537"/>
              <a:gd name="connsiteY0" fmla="*/ 2062264 h 2736950"/>
              <a:gd name="connsiteX1" fmla="*/ 1207616 w 7159537"/>
              <a:gd name="connsiteY1" fmla="*/ 1361873 h 2736950"/>
              <a:gd name="connsiteX2" fmla="*/ 2400389 w 7159537"/>
              <a:gd name="connsiteY2" fmla="*/ 2055218 h 2736950"/>
              <a:gd name="connsiteX3" fmla="*/ 2395779 w 7159537"/>
              <a:gd name="connsiteY3" fmla="*/ 697619 h 2736950"/>
              <a:gd name="connsiteX4" fmla="*/ 3583939 w 7159537"/>
              <a:gd name="connsiteY4" fmla="*/ 0 h 2736950"/>
              <a:gd name="connsiteX5" fmla="*/ 4775578 w 7159537"/>
              <a:gd name="connsiteY5" fmla="*/ 698321 h 2736950"/>
              <a:gd name="connsiteX6" fmla="*/ 4767236 w 7159537"/>
              <a:gd name="connsiteY6" fmla="*/ 2052536 h 2736950"/>
              <a:gd name="connsiteX7" fmla="*/ 5979033 w 7159537"/>
              <a:gd name="connsiteY7" fmla="*/ 2736950 h 2736950"/>
              <a:gd name="connsiteX8" fmla="*/ 7159537 w 7159537"/>
              <a:gd name="connsiteY8" fmla="*/ 2052536 h 2736950"/>
              <a:gd name="connsiteX0" fmla="*/ 0 w 7149809"/>
              <a:gd name="connsiteY0" fmla="*/ 2071991 h 2736950"/>
              <a:gd name="connsiteX1" fmla="*/ 1197888 w 7149809"/>
              <a:gd name="connsiteY1" fmla="*/ 1361873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22208 w 7149809"/>
              <a:gd name="connsiteY1" fmla="*/ 1357009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582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47456 h 2736950"/>
              <a:gd name="connsiteX7" fmla="*/ 5969305 w 7149809"/>
              <a:gd name="connsiteY7" fmla="*/ 2736950 h 2736950"/>
              <a:gd name="connsiteX8" fmla="*/ 7149809 w 7149809"/>
              <a:gd name="connsiteY8" fmla="*/ 2052536 h 2736950"/>
              <a:gd name="connsiteX0" fmla="*/ 0 w 7152768"/>
              <a:gd name="connsiteY0" fmla="*/ 2063113 h 2736950"/>
              <a:gd name="connsiteX1" fmla="*/ 1197659 w 7152768"/>
              <a:gd name="connsiteY1" fmla="*/ 1371385 h 2736950"/>
              <a:gd name="connsiteX2" fmla="*/ 2393620 w 7152768"/>
              <a:gd name="connsiteY2" fmla="*/ 2055218 h 2736950"/>
              <a:gd name="connsiteX3" fmla="*/ 2389010 w 7152768"/>
              <a:gd name="connsiteY3" fmla="*/ 697619 h 2736950"/>
              <a:gd name="connsiteX4" fmla="*/ 3577170 w 7152768"/>
              <a:gd name="connsiteY4" fmla="*/ 0 h 2736950"/>
              <a:gd name="connsiteX5" fmla="*/ 4773889 w 7152768"/>
              <a:gd name="connsiteY5" fmla="*/ 698321 h 2736950"/>
              <a:gd name="connsiteX6" fmla="*/ 4760467 w 7152768"/>
              <a:gd name="connsiteY6" fmla="*/ 2047456 h 2736950"/>
              <a:gd name="connsiteX7" fmla="*/ 5972264 w 7152768"/>
              <a:gd name="connsiteY7" fmla="*/ 2736950 h 2736950"/>
              <a:gd name="connsiteX8" fmla="*/ 7152768 w 7152768"/>
              <a:gd name="connsiteY8" fmla="*/ 2052536 h 273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2768" h="2736950">
                <a:moveTo>
                  <a:pt x="0" y="2063113"/>
                </a:moveTo>
                <a:cubicBezTo>
                  <a:pt x="405781" y="1831271"/>
                  <a:pt x="752967" y="1616359"/>
                  <a:pt x="1197659" y="1371385"/>
                </a:cubicBezTo>
                <a:lnTo>
                  <a:pt x="2393620" y="2055218"/>
                </a:lnTo>
                <a:cubicBezTo>
                  <a:pt x="2396863" y="1599639"/>
                  <a:pt x="2385767" y="1153198"/>
                  <a:pt x="2389010" y="697619"/>
                </a:cubicBezTo>
                <a:lnTo>
                  <a:pt x="3577170" y="0"/>
                </a:lnTo>
                <a:lnTo>
                  <a:pt x="4773889" y="698321"/>
                </a:lnTo>
                <a:cubicBezTo>
                  <a:pt x="4772268" y="1155521"/>
                  <a:pt x="4762088" y="1590256"/>
                  <a:pt x="4760467" y="2047456"/>
                </a:cubicBezTo>
                <a:lnTo>
                  <a:pt x="5972264" y="2736950"/>
                </a:lnTo>
                <a:lnTo>
                  <a:pt x="7152768" y="2052536"/>
                </a:lnTo>
              </a:path>
            </a:pathLst>
          </a:custGeom>
          <a:noFill/>
          <a:ln w="38100" cap="flat" cmpd="sng" algn="ctr">
            <a:solidFill>
              <a:schemeClr val="accent6">
                <a:lumMod val="10000"/>
                <a:lumOff val="90000"/>
              </a:schemeClr>
            </a:solid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2" name="Forme libre : Forme 31">
            <a:extLst>
              <a:ext uri="{FF2B5EF4-FFF2-40B4-BE49-F238E27FC236}">
                <a16:creationId xmlns="" xmlns:a16="http://schemas.microsoft.com/office/drawing/2014/main" id="{274DD645-8640-45D5-9B60-F31EC01D3CC0}"/>
              </a:ext>
            </a:extLst>
          </p:cNvPr>
          <p:cNvSpPr/>
          <p:nvPr userDrawn="1"/>
        </p:nvSpPr>
        <p:spPr>
          <a:xfrm>
            <a:off x="6330735" y="1258106"/>
            <a:ext cx="1780162" cy="1546698"/>
          </a:xfrm>
          <a:custGeom>
            <a:avLst/>
            <a:gdLst>
              <a:gd name="connsiteX0" fmla="*/ 2373549 w 2373549"/>
              <a:gd name="connsiteY0" fmla="*/ 680936 h 2062264"/>
              <a:gd name="connsiteX1" fmla="*/ 1186774 w 2373549"/>
              <a:gd name="connsiteY1" fmla="*/ 0 h 2062264"/>
              <a:gd name="connsiteX2" fmla="*/ 0 w 2373549"/>
              <a:gd name="connsiteY2" fmla="*/ 690664 h 2062264"/>
              <a:gd name="connsiteX3" fmla="*/ 0 w 2373549"/>
              <a:gd name="connsiteY3" fmla="*/ 2062264 h 2062264"/>
            </a:gdLst>
            <a:ahLst/>
            <a:cxnLst>
              <a:cxn ang="0">
                <a:pos x="connsiteX0" y="connsiteY0"/>
              </a:cxn>
              <a:cxn ang="0">
                <a:pos x="connsiteX1" y="connsiteY1"/>
              </a:cxn>
              <a:cxn ang="0">
                <a:pos x="connsiteX2" y="connsiteY2"/>
              </a:cxn>
              <a:cxn ang="0">
                <a:pos x="connsiteX3" y="connsiteY3"/>
              </a:cxn>
            </a:cxnLst>
            <a:rect l="l" t="t" r="r" b="b"/>
            <a:pathLst>
              <a:path w="2373549" h="2062264">
                <a:moveTo>
                  <a:pt x="2373549" y="680936"/>
                </a:moveTo>
                <a:lnTo>
                  <a:pt x="1186774" y="0"/>
                </a:lnTo>
                <a:lnTo>
                  <a:pt x="0" y="690664"/>
                </a:lnTo>
                <a:lnTo>
                  <a:pt x="0" y="2062264"/>
                </a:lnTo>
              </a:path>
            </a:pathLst>
          </a:custGeom>
          <a:noFill/>
          <a:ln w="38100" cap="flat" cmpd="sng" algn="ctr">
            <a:solidFill>
              <a:schemeClr val="accent6">
                <a:lumMod val="10000"/>
                <a:lumOff val="90000"/>
              </a:schemeClr>
            </a:solid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3" name="Forme libre : Forme 34">
            <a:extLst>
              <a:ext uri="{FF2B5EF4-FFF2-40B4-BE49-F238E27FC236}">
                <a16:creationId xmlns="" xmlns:a16="http://schemas.microsoft.com/office/drawing/2014/main" id="{71C09F09-7119-47FD-8E60-E4A92C9A3119}"/>
              </a:ext>
            </a:extLst>
          </p:cNvPr>
          <p:cNvSpPr/>
          <p:nvPr userDrawn="1"/>
        </p:nvSpPr>
        <p:spPr>
          <a:xfrm flipH="1">
            <a:off x="8036626" y="1682600"/>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4" name="Forme libre : Forme 45">
            <a:extLst>
              <a:ext uri="{FF2B5EF4-FFF2-40B4-BE49-F238E27FC236}">
                <a16:creationId xmlns="" xmlns:a16="http://schemas.microsoft.com/office/drawing/2014/main" id="{E99BCE04-19B9-4541-925F-AC59CF760E7F}"/>
              </a:ext>
            </a:extLst>
          </p:cNvPr>
          <p:cNvSpPr/>
          <p:nvPr userDrawn="1"/>
        </p:nvSpPr>
        <p:spPr>
          <a:xfrm flipH="1">
            <a:off x="7150918" y="1178324"/>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5" name="Forme libre : Forme 46">
            <a:extLst>
              <a:ext uri="{FF2B5EF4-FFF2-40B4-BE49-F238E27FC236}">
                <a16:creationId xmlns="" xmlns:a16="http://schemas.microsoft.com/office/drawing/2014/main" id="{F2B610BB-26F6-44A5-B7DB-CEEDCAE916ED}"/>
              </a:ext>
            </a:extLst>
          </p:cNvPr>
          <p:cNvSpPr/>
          <p:nvPr userDrawn="1"/>
        </p:nvSpPr>
        <p:spPr>
          <a:xfrm flipH="1">
            <a:off x="6246128" y="1693782"/>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6" name="Forme libre : Forme 47">
            <a:extLst>
              <a:ext uri="{FF2B5EF4-FFF2-40B4-BE49-F238E27FC236}">
                <a16:creationId xmlns="" xmlns:a16="http://schemas.microsoft.com/office/drawing/2014/main" id="{C979636C-DE09-47B7-8972-BAE28DFA91DF}"/>
              </a:ext>
            </a:extLst>
          </p:cNvPr>
          <p:cNvSpPr/>
          <p:nvPr userDrawn="1"/>
        </p:nvSpPr>
        <p:spPr>
          <a:xfrm flipH="1">
            <a:off x="6250095" y="2708141"/>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7" name="Forme libre : Forme 48">
            <a:extLst>
              <a:ext uri="{FF2B5EF4-FFF2-40B4-BE49-F238E27FC236}">
                <a16:creationId xmlns="" xmlns:a16="http://schemas.microsoft.com/office/drawing/2014/main" id="{01B12467-C508-4D89-94B3-6D23C6199703}"/>
              </a:ext>
            </a:extLst>
          </p:cNvPr>
          <p:cNvSpPr/>
          <p:nvPr userDrawn="1"/>
        </p:nvSpPr>
        <p:spPr>
          <a:xfrm flipH="1">
            <a:off x="5359512" y="3218145"/>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8" name="Forme libre : Forme 49">
            <a:extLst>
              <a:ext uri="{FF2B5EF4-FFF2-40B4-BE49-F238E27FC236}">
                <a16:creationId xmlns="" xmlns:a16="http://schemas.microsoft.com/office/drawing/2014/main" id="{9EA72422-90A8-454F-8133-112CD2B85BEA}"/>
              </a:ext>
            </a:extLst>
          </p:cNvPr>
          <p:cNvSpPr/>
          <p:nvPr userDrawn="1"/>
        </p:nvSpPr>
        <p:spPr>
          <a:xfrm flipH="1">
            <a:off x="4453385" y="2710043"/>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9" name="Forme libre : Forme 50">
            <a:extLst>
              <a:ext uri="{FF2B5EF4-FFF2-40B4-BE49-F238E27FC236}">
                <a16:creationId xmlns="" xmlns:a16="http://schemas.microsoft.com/office/drawing/2014/main" id="{3C67727D-D0D9-4CA6-99EE-0B89D465A706}"/>
              </a:ext>
            </a:extLst>
          </p:cNvPr>
          <p:cNvSpPr/>
          <p:nvPr userDrawn="1"/>
        </p:nvSpPr>
        <p:spPr>
          <a:xfrm flipH="1">
            <a:off x="4463995" y="1688475"/>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0" name="Forme libre : Forme 51">
            <a:extLst>
              <a:ext uri="{FF2B5EF4-FFF2-40B4-BE49-F238E27FC236}">
                <a16:creationId xmlns="" xmlns:a16="http://schemas.microsoft.com/office/drawing/2014/main" id="{C88A67D0-B01F-4CC8-B248-2CF85911F456}"/>
              </a:ext>
            </a:extLst>
          </p:cNvPr>
          <p:cNvSpPr/>
          <p:nvPr userDrawn="1"/>
        </p:nvSpPr>
        <p:spPr>
          <a:xfrm flipH="1">
            <a:off x="3583617" y="1174328"/>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1" name="Forme libre : Forme 52">
            <a:extLst>
              <a:ext uri="{FF2B5EF4-FFF2-40B4-BE49-F238E27FC236}">
                <a16:creationId xmlns="" xmlns:a16="http://schemas.microsoft.com/office/drawing/2014/main" id="{DBF6CA39-E979-4287-833E-20A9B455F7D6}"/>
              </a:ext>
            </a:extLst>
          </p:cNvPr>
          <p:cNvSpPr/>
          <p:nvPr userDrawn="1"/>
        </p:nvSpPr>
        <p:spPr>
          <a:xfrm flipH="1">
            <a:off x="2674382" y="1685867"/>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2" name="Forme libre : Forme 53">
            <a:extLst>
              <a:ext uri="{FF2B5EF4-FFF2-40B4-BE49-F238E27FC236}">
                <a16:creationId xmlns="" xmlns:a16="http://schemas.microsoft.com/office/drawing/2014/main" id="{9EAA4E60-7510-4920-A426-5630491CFAC2}"/>
              </a:ext>
            </a:extLst>
          </p:cNvPr>
          <p:cNvSpPr/>
          <p:nvPr userDrawn="1"/>
        </p:nvSpPr>
        <p:spPr>
          <a:xfrm flipH="1">
            <a:off x="2674464" y="2710043"/>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3" name="Forme libre : Forme 54">
            <a:extLst>
              <a:ext uri="{FF2B5EF4-FFF2-40B4-BE49-F238E27FC236}">
                <a16:creationId xmlns="" xmlns:a16="http://schemas.microsoft.com/office/drawing/2014/main" id="{322F7ECD-1942-42EE-B5E0-FC1E0206BFFD}"/>
              </a:ext>
            </a:extLst>
          </p:cNvPr>
          <p:cNvSpPr/>
          <p:nvPr userDrawn="1"/>
        </p:nvSpPr>
        <p:spPr>
          <a:xfrm flipH="1">
            <a:off x="1789739" y="2222088"/>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4" name="Forme libre : Forme 55">
            <a:extLst>
              <a:ext uri="{FF2B5EF4-FFF2-40B4-BE49-F238E27FC236}">
                <a16:creationId xmlns="" xmlns:a16="http://schemas.microsoft.com/office/drawing/2014/main" id="{2465D6BD-72DA-4C13-97C2-7CF8D7F2F0C4}"/>
              </a:ext>
            </a:extLst>
          </p:cNvPr>
          <p:cNvSpPr/>
          <p:nvPr userDrawn="1"/>
        </p:nvSpPr>
        <p:spPr>
          <a:xfrm flipH="1">
            <a:off x="892727" y="2709158"/>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lIns="68580" tIns="34290" rIns="68580" bIns="34290" rtlCol="0" anchor="ctr">
            <a:noAutofit/>
          </a:bodyPr>
          <a:lstStyle>
            <a:defPPr>
              <a:defRPr lang="fr-FR"/>
            </a:defPPr>
          </a:lstStyle>
          <a:p>
            <a:pPr marL="0" marR="0" lvl="0" indent="0" algn="ctr" defTabSz="685800" rtl="0" eaLnBrk="1" fontAlgn="auto" latinLnBrk="0" hangingPunct="1">
              <a:lnSpc>
                <a:spcPct val="100000"/>
              </a:lnSpc>
              <a:spcBef>
                <a:spcPts val="0"/>
              </a:spcBef>
              <a:spcAft>
                <a:spcPts val="0"/>
              </a:spcAft>
              <a:buClrTx/>
              <a:buSzTx/>
              <a:buFontTx/>
              <a:buNone/>
              <a:tabLst/>
              <a:defRPr lang="fr-FR"/>
            </a:pPr>
            <a:endParaRPr kumimoji="0" lang="fr-FR" sz="14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5" name="Espace réservé du contenu 47" descr="Cliquez sur l’icône pour ajouter une image">
            <a:extLst>
              <a:ext uri="{FF2B5EF4-FFF2-40B4-BE49-F238E27FC236}">
                <a16:creationId xmlns="" xmlns:a16="http://schemas.microsoft.com/office/drawing/2014/main" id="{E7C6BEEA-1766-44A1-A28D-2E817DBF2267}"/>
              </a:ext>
            </a:extLst>
          </p:cNvPr>
          <p:cNvSpPr>
            <a:spLocks noGrp="1"/>
          </p:cNvSpPr>
          <p:nvPr>
            <p:ph type="body" sz="quarter" idx="27" hasCustomPrompt="1"/>
          </p:nvPr>
        </p:nvSpPr>
        <p:spPr>
          <a:xfrm>
            <a:off x="1130353" y="2898753"/>
            <a:ext cx="1408181" cy="379799"/>
          </a:xfrm>
          <a:prstGeom prst="rect">
            <a:avLst/>
          </a:prstGeom>
        </p:spPr>
        <p:txBody>
          <a:bodyPr rtlCol="0" anchor="b">
            <a:noAutofit/>
          </a:bodyPr>
          <a:lstStyle>
            <a:lvl1pPr marL="0" indent="0" algn="ctr">
              <a:lnSpc>
                <a:spcPct val="100000"/>
              </a:lnSpc>
              <a:buNone/>
              <a:defRPr lang="fr-FR" sz="1400" b="1">
                <a:solidFill>
                  <a:schemeClr val="accent6"/>
                </a:solidFill>
              </a:defRPr>
            </a:lvl1pPr>
            <a:lvl2pPr>
              <a:defRPr lang="fr-FR" sz="800"/>
            </a:lvl2pPr>
            <a:lvl3pPr>
              <a:defRPr lang="fr-FR" sz="700"/>
            </a:lvl3pPr>
            <a:lvl4pPr>
              <a:defRPr lang="fr-FR" sz="600"/>
            </a:lvl4pPr>
            <a:lvl5pPr>
              <a:defRPr lang="fr-FR" sz="600"/>
            </a:lvl5pPr>
          </a:lstStyle>
          <a:p>
            <a:pPr lvl="0" rtl="0"/>
            <a:r>
              <a:rPr lang="fr-FR"/>
              <a:t>Modifiez le style du titre </a:t>
            </a:r>
          </a:p>
        </p:txBody>
      </p:sp>
      <p:sp>
        <p:nvSpPr>
          <p:cNvPr id="86" name="Espace réservé du contenu 47">
            <a:extLst>
              <a:ext uri="{FF2B5EF4-FFF2-40B4-BE49-F238E27FC236}">
                <a16:creationId xmlns="" xmlns:a16="http://schemas.microsoft.com/office/drawing/2014/main" id="{597D4D7A-8D7E-492C-8795-D491CF53B5FA}"/>
              </a:ext>
            </a:extLst>
          </p:cNvPr>
          <p:cNvSpPr>
            <a:spLocks noGrp="1"/>
          </p:cNvSpPr>
          <p:nvPr>
            <p:ph type="body" sz="quarter" idx="28" hasCustomPrompt="1"/>
          </p:nvPr>
        </p:nvSpPr>
        <p:spPr>
          <a:xfrm>
            <a:off x="1130353" y="3335310"/>
            <a:ext cx="1408181" cy="379799"/>
          </a:xfrm>
          <a:prstGeom prst="rect">
            <a:avLst/>
          </a:prstGeom>
        </p:spPr>
        <p:txBody>
          <a:bodyPr rtlCol="0">
            <a:noAutofit/>
          </a:bodyPr>
          <a:lstStyle>
            <a:lvl1pPr marL="0" indent="0" algn="ctr">
              <a:lnSpc>
                <a:spcPct val="90000"/>
              </a:lnSpc>
              <a:spcBef>
                <a:spcPts val="0"/>
              </a:spcBef>
              <a:buNone/>
              <a:defRPr lang="fr-FR" altLang="zh-CN" sz="1100" b="0" kern="1200" dirty="0">
                <a:solidFill>
                  <a:schemeClr val="accent6"/>
                </a:solidFill>
                <a:latin typeface="+mn-lt"/>
                <a:ea typeface="+mj-ea"/>
                <a:cs typeface="+mn-cs"/>
              </a:defRPr>
            </a:lvl1pPr>
            <a:lvl2pPr>
              <a:defRPr lang="fr-FR" sz="800"/>
            </a:lvl2pPr>
            <a:lvl3pPr>
              <a:defRPr lang="fr-FR" sz="700"/>
            </a:lvl3pPr>
            <a:lvl4pPr>
              <a:defRPr lang="fr-FR" sz="600"/>
            </a:lvl4pPr>
            <a:lvl5pPr>
              <a:defRPr lang="fr-FR" sz="600"/>
            </a:lvl5pPr>
          </a:lstStyle>
          <a:p>
            <a:pPr marL="0" lvl="0" indent="0" algn="ctr" defTabSz="685800" rtl="0" eaLnBrk="1" latinLnBrk="0" hangingPunct="1">
              <a:lnSpc>
                <a:spcPct val="100000"/>
              </a:lnSpc>
              <a:spcBef>
                <a:spcPts val="750"/>
              </a:spcBef>
              <a:buFont typeface="Arial" panose="020B0604020202020204" pitchFamily="34" charset="0"/>
              <a:buNone/>
            </a:pPr>
            <a:r>
              <a:rPr lang="fr-FR" dirty="0"/>
              <a:t>Modifiez les styles du texte </a:t>
            </a:r>
          </a:p>
        </p:txBody>
      </p:sp>
      <p:sp>
        <p:nvSpPr>
          <p:cNvPr id="87" name="Espace réservé du contenu 47" descr="Cliquez sur l’icône pour ajouter une image">
            <a:extLst>
              <a:ext uri="{FF2B5EF4-FFF2-40B4-BE49-F238E27FC236}">
                <a16:creationId xmlns="" xmlns:a16="http://schemas.microsoft.com/office/drawing/2014/main" id="{A7396594-2DE7-4DB9-B6B4-92F63F06EFCF}"/>
              </a:ext>
            </a:extLst>
          </p:cNvPr>
          <p:cNvSpPr>
            <a:spLocks noGrp="1"/>
          </p:cNvSpPr>
          <p:nvPr>
            <p:ph type="body" sz="quarter" idx="38" hasCustomPrompt="1"/>
          </p:nvPr>
        </p:nvSpPr>
        <p:spPr>
          <a:xfrm>
            <a:off x="2917457" y="1766733"/>
            <a:ext cx="1408181" cy="379799"/>
          </a:xfrm>
          <a:prstGeom prst="rect">
            <a:avLst/>
          </a:prstGeom>
        </p:spPr>
        <p:txBody>
          <a:bodyPr rtlCol="0" anchor="b">
            <a:noAutofit/>
          </a:bodyPr>
          <a:lstStyle>
            <a:lvl1pPr marL="0" indent="0" algn="ctr">
              <a:lnSpc>
                <a:spcPct val="100000"/>
              </a:lnSpc>
              <a:buNone/>
              <a:defRPr lang="fr-FR" sz="1400" b="1">
                <a:solidFill>
                  <a:schemeClr val="accent6"/>
                </a:solidFill>
              </a:defRPr>
            </a:lvl1pPr>
            <a:lvl2pPr>
              <a:defRPr lang="fr-FR" sz="800"/>
            </a:lvl2pPr>
            <a:lvl3pPr>
              <a:defRPr lang="fr-FR" sz="700"/>
            </a:lvl3pPr>
            <a:lvl4pPr>
              <a:defRPr lang="fr-FR" sz="600"/>
            </a:lvl4pPr>
            <a:lvl5pPr>
              <a:defRPr lang="fr-FR" sz="600"/>
            </a:lvl5pPr>
          </a:lstStyle>
          <a:p>
            <a:pPr lvl="0" rtl="0"/>
            <a:r>
              <a:rPr lang="fr-FR"/>
              <a:t>Modifiez le style du titre </a:t>
            </a:r>
          </a:p>
        </p:txBody>
      </p:sp>
      <p:sp>
        <p:nvSpPr>
          <p:cNvPr id="88" name="Espace réservé du contenu 47">
            <a:extLst>
              <a:ext uri="{FF2B5EF4-FFF2-40B4-BE49-F238E27FC236}">
                <a16:creationId xmlns="" xmlns:a16="http://schemas.microsoft.com/office/drawing/2014/main" id="{CC680CF7-ED60-4FFF-B04E-B24ECDDD3512}"/>
              </a:ext>
            </a:extLst>
          </p:cNvPr>
          <p:cNvSpPr>
            <a:spLocks noGrp="1"/>
          </p:cNvSpPr>
          <p:nvPr>
            <p:ph type="body" sz="quarter" idx="39" hasCustomPrompt="1"/>
          </p:nvPr>
        </p:nvSpPr>
        <p:spPr>
          <a:xfrm>
            <a:off x="2917457" y="2203290"/>
            <a:ext cx="1408181" cy="379799"/>
          </a:xfrm>
          <a:prstGeom prst="rect">
            <a:avLst/>
          </a:prstGeom>
        </p:spPr>
        <p:txBody>
          <a:bodyPr rtlCol="0">
            <a:noAutofit/>
          </a:bodyPr>
          <a:lstStyle>
            <a:lvl1pPr marL="0" indent="0" algn="ctr">
              <a:lnSpc>
                <a:spcPct val="90000"/>
              </a:lnSpc>
              <a:buNone/>
              <a:defRPr lang="fr-FR" altLang="zh-CN" sz="1100" b="0" kern="1200" dirty="0">
                <a:solidFill>
                  <a:schemeClr val="accent6"/>
                </a:solidFill>
                <a:latin typeface="+mn-lt"/>
                <a:ea typeface="+mj-ea"/>
                <a:cs typeface="+mn-cs"/>
              </a:defRPr>
            </a:lvl1pPr>
            <a:lvl2pPr>
              <a:defRPr lang="fr-FR" sz="800"/>
            </a:lvl2pPr>
            <a:lvl3pPr>
              <a:defRPr lang="fr-FR" sz="700"/>
            </a:lvl3pPr>
            <a:lvl4pPr>
              <a:defRPr lang="fr-FR" sz="600"/>
            </a:lvl4pPr>
            <a:lvl5pPr>
              <a:defRPr lang="fr-FR" sz="600"/>
            </a:lvl5pPr>
          </a:lstStyle>
          <a:p>
            <a:pPr marL="0" lvl="0" indent="0" algn="ctr" defTabSz="685800" rtl="0" eaLnBrk="1" latinLnBrk="0" hangingPunct="1">
              <a:lnSpc>
                <a:spcPct val="100000"/>
              </a:lnSpc>
              <a:spcBef>
                <a:spcPts val="750"/>
              </a:spcBef>
              <a:buFont typeface="Arial" panose="020B0604020202020204" pitchFamily="34" charset="0"/>
              <a:buNone/>
            </a:pPr>
            <a:r>
              <a:rPr lang="fr-FR" dirty="0"/>
              <a:t>Modifiez les styles du texte </a:t>
            </a:r>
          </a:p>
        </p:txBody>
      </p:sp>
      <p:sp>
        <p:nvSpPr>
          <p:cNvPr id="89" name="Espace réservé du contenu 47" descr="Cliquez sur l’icône pour ajouter une image">
            <a:extLst>
              <a:ext uri="{FF2B5EF4-FFF2-40B4-BE49-F238E27FC236}">
                <a16:creationId xmlns="" xmlns:a16="http://schemas.microsoft.com/office/drawing/2014/main" id="{042E6E66-3835-45DF-80D9-C4AFDF3401FF}"/>
              </a:ext>
            </a:extLst>
          </p:cNvPr>
          <p:cNvSpPr>
            <a:spLocks noGrp="1"/>
          </p:cNvSpPr>
          <p:nvPr>
            <p:ph type="body" sz="quarter" idx="40" hasCustomPrompt="1"/>
          </p:nvPr>
        </p:nvSpPr>
        <p:spPr>
          <a:xfrm>
            <a:off x="3830423" y="3351811"/>
            <a:ext cx="1408181" cy="379799"/>
          </a:xfrm>
          <a:prstGeom prst="rect">
            <a:avLst/>
          </a:prstGeom>
        </p:spPr>
        <p:txBody>
          <a:bodyPr rtlCol="0" anchor="b">
            <a:noAutofit/>
          </a:bodyPr>
          <a:lstStyle>
            <a:lvl1pPr marL="0" indent="0" algn="ctr">
              <a:lnSpc>
                <a:spcPct val="100000"/>
              </a:lnSpc>
              <a:buNone/>
              <a:defRPr lang="fr-FR" sz="1400" b="1">
                <a:solidFill>
                  <a:schemeClr val="accent6"/>
                </a:solidFill>
              </a:defRPr>
            </a:lvl1pPr>
            <a:lvl2pPr>
              <a:defRPr lang="fr-FR" sz="800"/>
            </a:lvl2pPr>
            <a:lvl3pPr>
              <a:defRPr lang="fr-FR" sz="700"/>
            </a:lvl3pPr>
            <a:lvl4pPr>
              <a:defRPr lang="fr-FR" sz="600"/>
            </a:lvl4pPr>
            <a:lvl5pPr>
              <a:defRPr lang="fr-FR" sz="600"/>
            </a:lvl5pPr>
          </a:lstStyle>
          <a:p>
            <a:pPr lvl="0" rtl="0"/>
            <a:r>
              <a:rPr lang="fr-FR"/>
              <a:t>Modifiez le style du titre </a:t>
            </a:r>
          </a:p>
        </p:txBody>
      </p:sp>
      <p:sp>
        <p:nvSpPr>
          <p:cNvPr id="90" name="Espace réservé du contenu 47">
            <a:extLst>
              <a:ext uri="{FF2B5EF4-FFF2-40B4-BE49-F238E27FC236}">
                <a16:creationId xmlns="" xmlns:a16="http://schemas.microsoft.com/office/drawing/2014/main" id="{A6E85C70-1784-4A0C-8897-EDE98D39BC01}"/>
              </a:ext>
            </a:extLst>
          </p:cNvPr>
          <p:cNvSpPr>
            <a:spLocks noGrp="1"/>
          </p:cNvSpPr>
          <p:nvPr>
            <p:ph type="body" sz="quarter" idx="41" hasCustomPrompt="1"/>
          </p:nvPr>
        </p:nvSpPr>
        <p:spPr>
          <a:xfrm>
            <a:off x="3830423" y="3788368"/>
            <a:ext cx="1408181" cy="379799"/>
          </a:xfrm>
          <a:prstGeom prst="rect">
            <a:avLst/>
          </a:prstGeom>
        </p:spPr>
        <p:txBody>
          <a:bodyPr rtlCol="0">
            <a:noAutofit/>
          </a:bodyPr>
          <a:lstStyle>
            <a:lvl1pPr marL="0" indent="0" algn="ctr">
              <a:lnSpc>
                <a:spcPct val="90000"/>
              </a:lnSpc>
              <a:spcBef>
                <a:spcPts val="0"/>
              </a:spcBef>
              <a:buNone/>
              <a:defRPr lang="fr-FR" altLang="zh-CN" sz="1100" b="0" kern="1200" dirty="0">
                <a:solidFill>
                  <a:schemeClr val="accent6"/>
                </a:solidFill>
                <a:latin typeface="+mn-lt"/>
                <a:ea typeface="+mj-ea"/>
                <a:cs typeface="+mn-cs"/>
              </a:defRPr>
            </a:lvl1pPr>
            <a:lvl2pPr>
              <a:defRPr lang="fr-FR" sz="800"/>
            </a:lvl2pPr>
            <a:lvl3pPr>
              <a:defRPr lang="fr-FR" sz="700"/>
            </a:lvl3pPr>
            <a:lvl4pPr>
              <a:defRPr lang="fr-FR" sz="600"/>
            </a:lvl4pPr>
            <a:lvl5pPr>
              <a:defRPr lang="fr-FR" sz="600"/>
            </a:lvl5pPr>
          </a:lstStyle>
          <a:p>
            <a:pPr marL="0" lvl="0" indent="0" algn="ctr" defTabSz="685800" rtl="0" eaLnBrk="1" latinLnBrk="0" hangingPunct="1">
              <a:lnSpc>
                <a:spcPct val="100000"/>
              </a:lnSpc>
              <a:spcBef>
                <a:spcPts val="750"/>
              </a:spcBef>
              <a:buFont typeface="Arial" panose="020B0604020202020204" pitchFamily="34" charset="0"/>
              <a:buNone/>
            </a:pPr>
            <a:r>
              <a:rPr lang="fr-FR" dirty="0"/>
              <a:t>Modifiez les styles du texte </a:t>
            </a:r>
          </a:p>
        </p:txBody>
      </p:sp>
      <p:sp>
        <p:nvSpPr>
          <p:cNvPr id="91" name="Espace réservé du contenu 47" descr="Cliquez sur l’icône pour ajouter une image">
            <a:extLst>
              <a:ext uri="{FF2B5EF4-FFF2-40B4-BE49-F238E27FC236}">
                <a16:creationId xmlns="" xmlns:a16="http://schemas.microsoft.com/office/drawing/2014/main" id="{4CD55BC2-05D0-49CB-B0A5-C96ACB411B57}"/>
              </a:ext>
            </a:extLst>
          </p:cNvPr>
          <p:cNvSpPr>
            <a:spLocks noGrp="1"/>
          </p:cNvSpPr>
          <p:nvPr>
            <p:ph type="body" sz="quarter" idx="42" hasCustomPrompt="1"/>
          </p:nvPr>
        </p:nvSpPr>
        <p:spPr>
          <a:xfrm>
            <a:off x="5626456" y="3351811"/>
            <a:ext cx="1408181" cy="379799"/>
          </a:xfrm>
          <a:prstGeom prst="rect">
            <a:avLst/>
          </a:prstGeom>
        </p:spPr>
        <p:txBody>
          <a:bodyPr rtlCol="0" anchor="b">
            <a:noAutofit/>
          </a:bodyPr>
          <a:lstStyle>
            <a:lvl1pPr marL="0" indent="0" algn="ctr">
              <a:lnSpc>
                <a:spcPct val="100000"/>
              </a:lnSpc>
              <a:buNone/>
              <a:defRPr lang="fr-FR" sz="1400" b="1">
                <a:solidFill>
                  <a:schemeClr val="accent6"/>
                </a:solidFill>
              </a:defRPr>
            </a:lvl1pPr>
            <a:lvl2pPr>
              <a:defRPr lang="fr-FR" sz="800"/>
            </a:lvl2pPr>
            <a:lvl3pPr>
              <a:defRPr lang="fr-FR" sz="700"/>
            </a:lvl3pPr>
            <a:lvl4pPr>
              <a:defRPr lang="fr-FR" sz="600"/>
            </a:lvl4pPr>
            <a:lvl5pPr>
              <a:defRPr lang="fr-FR" sz="600"/>
            </a:lvl5pPr>
          </a:lstStyle>
          <a:p>
            <a:pPr lvl="0" rtl="0"/>
            <a:r>
              <a:rPr lang="fr-FR"/>
              <a:t>Modifiez le style du titre </a:t>
            </a:r>
          </a:p>
        </p:txBody>
      </p:sp>
      <p:sp>
        <p:nvSpPr>
          <p:cNvPr id="92" name="Espace réservé du contenu 47">
            <a:extLst>
              <a:ext uri="{FF2B5EF4-FFF2-40B4-BE49-F238E27FC236}">
                <a16:creationId xmlns="" xmlns:a16="http://schemas.microsoft.com/office/drawing/2014/main" id="{49DB7120-2F2C-4F89-AA8C-ABC4F3FF25F3}"/>
              </a:ext>
            </a:extLst>
          </p:cNvPr>
          <p:cNvSpPr>
            <a:spLocks noGrp="1"/>
          </p:cNvSpPr>
          <p:nvPr>
            <p:ph type="body" sz="quarter" idx="43" hasCustomPrompt="1"/>
          </p:nvPr>
        </p:nvSpPr>
        <p:spPr>
          <a:xfrm>
            <a:off x="5626456" y="3788368"/>
            <a:ext cx="1408181" cy="379799"/>
          </a:xfrm>
          <a:prstGeom prst="rect">
            <a:avLst/>
          </a:prstGeom>
        </p:spPr>
        <p:txBody>
          <a:bodyPr rtlCol="0">
            <a:noAutofit/>
          </a:bodyPr>
          <a:lstStyle>
            <a:lvl1pPr marL="0" indent="0" algn="ctr">
              <a:lnSpc>
                <a:spcPct val="90000"/>
              </a:lnSpc>
              <a:spcBef>
                <a:spcPts val="0"/>
              </a:spcBef>
              <a:buNone/>
              <a:defRPr lang="fr-FR" altLang="zh-CN" sz="1100" b="0" kern="1200" dirty="0">
                <a:solidFill>
                  <a:schemeClr val="accent6"/>
                </a:solidFill>
                <a:latin typeface="+mn-lt"/>
                <a:ea typeface="+mj-ea"/>
                <a:cs typeface="+mn-cs"/>
              </a:defRPr>
            </a:lvl1pPr>
            <a:lvl2pPr>
              <a:defRPr lang="fr-FR" sz="800"/>
            </a:lvl2pPr>
            <a:lvl3pPr>
              <a:defRPr lang="fr-FR" sz="700"/>
            </a:lvl3pPr>
            <a:lvl4pPr>
              <a:defRPr lang="fr-FR" sz="600"/>
            </a:lvl4pPr>
            <a:lvl5pPr>
              <a:defRPr lang="fr-FR" sz="600"/>
            </a:lvl5pPr>
          </a:lstStyle>
          <a:p>
            <a:pPr marL="0" lvl="0" indent="0" algn="ctr" defTabSz="685800" rtl="0" eaLnBrk="1" latinLnBrk="0" hangingPunct="1">
              <a:lnSpc>
                <a:spcPct val="100000"/>
              </a:lnSpc>
              <a:spcBef>
                <a:spcPts val="750"/>
              </a:spcBef>
              <a:buFont typeface="Arial" panose="020B0604020202020204" pitchFamily="34" charset="0"/>
              <a:buNone/>
            </a:pPr>
            <a:r>
              <a:rPr lang="fr-FR" dirty="0"/>
              <a:t>Modifiez les styles du texte </a:t>
            </a:r>
          </a:p>
        </p:txBody>
      </p:sp>
      <p:sp>
        <p:nvSpPr>
          <p:cNvPr id="93" name="Espace réservé du contenu 47" descr="Cliquez sur l’icône pour ajouter une image">
            <a:extLst>
              <a:ext uri="{FF2B5EF4-FFF2-40B4-BE49-F238E27FC236}">
                <a16:creationId xmlns="" xmlns:a16="http://schemas.microsoft.com/office/drawing/2014/main" id="{AEB1F7BA-7D83-4C23-A72B-82DF9377E9C3}"/>
              </a:ext>
            </a:extLst>
          </p:cNvPr>
          <p:cNvSpPr>
            <a:spLocks noGrp="1"/>
          </p:cNvSpPr>
          <p:nvPr>
            <p:ph type="body" sz="quarter" idx="44" hasCustomPrompt="1"/>
          </p:nvPr>
        </p:nvSpPr>
        <p:spPr>
          <a:xfrm>
            <a:off x="6551039" y="1766733"/>
            <a:ext cx="1408181" cy="379799"/>
          </a:xfrm>
          <a:prstGeom prst="rect">
            <a:avLst/>
          </a:prstGeom>
        </p:spPr>
        <p:txBody>
          <a:bodyPr rtlCol="0" anchor="b">
            <a:noAutofit/>
          </a:bodyPr>
          <a:lstStyle>
            <a:lvl1pPr marL="0" indent="0" algn="ctr">
              <a:lnSpc>
                <a:spcPct val="100000"/>
              </a:lnSpc>
              <a:buNone/>
              <a:defRPr lang="fr-FR" sz="1400" b="1">
                <a:solidFill>
                  <a:schemeClr val="accent6"/>
                </a:solidFill>
              </a:defRPr>
            </a:lvl1pPr>
            <a:lvl2pPr>
              <a:defRPr lang="fr-FR" sz="800"/>
            </a:lvl2pPr>
            <a:lvl3pPr>
              <a:defRPr lang="fr-FR" sz="700"/>
            </a:lvl3pPr>
            <a:lvl4pPr>
              <a:defRPr lang="fr-FR" sz="600"/>
            </a:lvl4pPr>
            <a:lvl5pPr>
              <a:defRPr lang="fr-FR" sz="600"/>
            </a:lvl5pPr>
          </a:lstStyle>
          <a:p>
            <a:pPr lvl="0" rtl="0"/>
            <a:r>
              <a:rPr lang="fr-FR"/>
              <a:t>Modifiez le style du titre </a:t>
            </a:r>
          </a:p>
        </p:txBody>
      </p:sp>
      <p:sp>
        <p:nvSpPr>
          <p:cNvPr id="94" name="Espace réservé du contenu 47">
            <a:extLst>
              <a:ext uri="{FF2B5EF4-FFF2-40B4-BE49-F238E27FC236}">
                <a16:creationId xmlns="" xmlns:a16="http://schemas.microsoft.com/office/drawing/2014/main" id="{7C32F3EB-1AC3-40E9-B66D-ADB19CC74F0F}"/>
              </a:ext>
            </a:extLst>
          </p:cNvPr>
          <p:cNvSpPr>
            <a:spLocks noGrp="1"/>
          </p:cNvSpPr>
          <p:nvPr>
            <p:ph type="body" sz="quarter" idx="45" hasCustomPrompt="1"/>
          </p:nvPr>
        </p:nvSpPr>
        <p:spPr>
          <a:xfrm>
            <a:off x="6551039" y="2203290"/>
            <a:ext cx="1408181" cy="379799"/>
          </a:xfrm>
          <a:prstGeom prst="rect">
            <a:avLst/>
          </a:prstGeom>
        </p:spPr>
        <p:txBody>
          <a:bodyPr rtlCol="0">
            <a:noAutofit/>
          </a:bodyPr>
          <a:lstStyle>
            <a:lvl1pPr marL="0" indent="0" algn="ctr">
              <a:lnSpc>
                <a:spcPct val="90000"/>
              </a:lnSpc>
              <a:spcBef>
                <a:spcPts val="0"/>
              </a:spcBef>
              <a:buNone/>
              <a:defRPr lang="fr-FR" altLang="zh-CN" sz="1100" b="0" kern="1200" dirty="0">
                <a:solidFill>
                  <a:schemeClr val="accent6"/>
                </a:solidFill>
                <a:latin typeface="+mn-lt"/>
                <a:ea typeface="+mj-ea"/>
                <a:cs typeface="+mn-cs"/>
              </a:defRPr>
            </a:lvl1pPr>
            <a:lvl2pPr>
              <a:defRPr lang="fr-FR" sz="800"/>
            </a:lvl2pPr>
            <a:lvl3pPr>
              <a:defRPr lang="fr-FR" sz="700"/>
            </a:lvl3pPr>
            <a:lvl4pPr>
              <a:defRPr lang="fr-FR" sz="600"/>
            </a:lvl4pPr>
            <a:lvl5pPr>
              <a:defRPr lang="fr-FR" sz="600"/>
            </a:lvl5pPr>
          </a:lstStyle>
          <a:p>
            <a:pPr marL="0" lvl="0" indent="0" algn="ctr" defTabSz="685800" rtl="0" eaLnBrk="1" latinLnBrk="0" hangingPunct="1">
              <a:lnSpc>
                <a:spcPct val="100000"/>
              </a:lnSpc>
              <a:spcBef>
                <a:spcPts val="750"/>
              </a:spcBef>
              <a:buFont typeface="Arial" panose="020B0604020202020204" pitchFamily="34" charset="0"/>
              <a:buNone/>
            </a:pPr>
            <a:r>
              <a:rPr lang="fr-FR" dirty="0"/>
              <a:t>Modifiez les styles du texte </a:t>
            </a:r>
          </a:p>
        </p:txBody>
      </p:sp>
      <p:sp>
        <p:nvSpPr>
          <p:cNvPr id="2" name="Titre 1">
            <a:extLst>
              <a:ext uri="{FF2B5EF4-FFF2-40B4-BE49-F238E27FC236}">
                <a16:creationId xmlns="" xmlns:a16="http://schemas.microsoft.com/office/drawing/2014/main" id="{667E7569-B8BF-39D0-D742-EF98B83E4E1D}"/>
              </a:ext>
            </a:extLst>
          </p:cNvPr>
          <p:cNvSpPr>
            <a:spLocks noGrp="1"/>
          </p:cNvSpPr>
          <p:nvPr>
            <p:ph type="title"/>
          </p:nvPr>
        </p:nvSpPr>
        <p:spPr>
          <a:xfrm>
            <a:off x="434186" y="545029"/>
            <a:ext cx="7886700" cy="903794"/>
          </a:xfrm>
        </p:spPr>
        <p:txBody>
          <a:bodyPr rtlCol="0" anchor="t">
            <a:noAutofit/>
          </a:bodyPr>
          <a:lstStyle>
            <a:lvl1pPr algn="l">
              <a:defRPr lang="fr-FR">
                <a:solidFill>
                  <a:schemeClr val="accent6"/>
                </a:solidFill>
              </a:defRPr>
            </a:lvl1pPr>
          </a:lstStyle>
          <a:p>
            <a:pPr rtl="0"/>
            <a:r>
              <a:rPr lang="fr-FR"/>
              <a:t>Modifiez le style du titre</a:t>
            </a:r>
          </a:p>
        </p:txBody>
      </p:sp>
      <p:sp>
        <p:nvSpPr>
          <p:cNvPr id="3" name="Espace réservé du pied de page 2">
            <a:extLst>
              <a:ext uri="{FF2B5EF4-FFF2-40B4-BE49-F238E27FC236}">
                <a16:creationId xmlns="" xmlns:a16="http://schemas.microsoft.com/office/drawing/2014/main" id="{9FC159C7-D006-5B5F-1FEA-689C432B8C8C}"/>
              </a:ext>
            </a:extLst>
          </p:cNvPr>
          <p:cNvSpPr>
            <a:spLocks noGrp="1"/>
          </p:cNvSpPr>
          <p:nvPr>
            <p:ph type="ftr" sz="quarter" idx="46"/>
          </p:nvPr>
        </p:nvSpPr>
        <p:spPr>
          <a:xfrm>
            <a:off x="363474" y="4663440"/>
            <a:ext cx="3086100" cy="273844"/>
          </a:xfrm>
          <a:prstGeom prst="rect">
            <a:avLst/>
          </a:prstGeom>
        </p:spPr>
        <p:txBody>
          <a:bodyPr lIns="68580" tIns="34290" rIns="68580" bIns="34290" rtlCol="0">
            <a:noAutofit/>
          </a:bodyPr>
          <a:lstStyle>
            <a:lvl1pPr>
              <a:defRPr lang="fr-FR">
                <a:solidFill>
                  <a:schemeClr val="accent6"/>
                </a:solidFill>
              </a:defRPr>
            </a:lvl1pPr>
          </a:lstStyle>
          <a:p>
            <a:pPr rtl="0"/>
            <a:r>
              <a:rPr lang="fr-FR"/>
              <a:t>Titre de la présentation</a:t>
            </a:r>
          </a:p>
        </p:txBody>
      </p:sp>
      <p:sp>
        <p:nvSpPr>
          <p:cNvPr id="4" name="Espace réservé du numéro de diapositive 3">
            <a:extLst>
              <a:ext uri="{FF2B5EF4-FFF2-40B4-BE49-F238E27FC236}">
                <a16:creationId xmlns="" xmlns:a16="http://schemas.microsoft.com/office/drawing/2014/main" id="{4F0EBABD-E264-2C96-1139-289A712F35B7}"/>
              </a:ext>
            </a:extLst>
          </p:cNvPr>
          <p:cNvSpPr>
            <a:spLocks noGrp="1"/>
          </p:cNvSpPr>
          <p:nvPr>
            <p:ph type="sldNum" sz="quarter" idx="47"/>
          </p:nvPr>
        </p:nvSpPr>
        <p:spPr>
          <a:xfrm>
            <a:off x="8395627" y="4663440"/>
            <a:ext cx="343944" cy="273844"/>
          </a:xfrm>
          <a:prstGeom prst="rect">
            <a:avLst/>
          </a:prstGeom>
        </p:spPr>
        <p:txBody>
          <a:bodyPr lIns="68580" tIns="34290" rIns="68580" bIns="34290" rtlCol="0">
            <a:noAutofit/>
          </a:bodyPr>
          <a:lstStyle>
            <a:lvl1pPr>
              <a:defRPr lang="fr-FR">
                <a:solidFill>
                  <a:schemeClr val="accent6"/>
                </a:solidFill>
              </a:defRPr>
            </a:lvl1pPr>
          </a:lstStyle>
          <a:p>
            <a:pPr rtl="0"/>
            <a:fld id="{47FEACEE-25B4-4A2D-B147-27296E36371D}" type="slidenum">
              <a:rPr lang="fr-FR" altLang="zh-CN" smtClean="0"/>
              <a:pPr rtl="0"/>
              <a:t>‹N°›</a:t>
            </a:fld>
            <a:endParaRPr lang="fr-FR" altLang="zh-CN"/>
          </a:p>
        </p:txBody>
      </p:sp>
    </p:spTree>
    <p:extLst>
      <p:ext uri="{BB962C8B-B14F-4D97-AF65-F5344CB8AC3E}">
        <p14:creationId xmlns:p14="http://schemas.microsoft.com/office/powerpoint/2010/main" val="3590880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Questrial"/>
              <a:buNone/>
              <a:defRPr sz="2800" b="1">
                <a:solidFill>
                  <a:schemeClr val="dk1"/>
                </a:solidFill>
                <a:latin typeface="Questrial"/>
                <a:ea typeface="Questrial"/>
                <a:cs typeface="Questrial"/>
                <a:sym typeface="Questrial"/>
              </a:defRPr>
            </a:lvl1pPr>
            <a:lvl2pPr lvl="1">
              <a:spcBef>
                <a:spcPts val="0"/>
              </a:spcBef>
              <a:spcAft>
                <a:spcPts val="0"/>
              </a:spcAft>
              <a:buClr>
                <a:schemeClr val="dk1"/>
              </a:buClr>
              <a:buSzPts val="2800"/>
              <a:buFont typeface="Questrial"/>
              <a:buNone/>
              <a:defRPr sz="2800" b="1">
                <a:solidFill>
                  <a:schemeClr val="dk1"/>
                </a:solidFill>
                <a:latin typeface="Questrial"/>
                <a:ea typeface="Questrial"/>
                <a:cs typeface="Questrial"/>
                <a:sym typeface="Questrial"/>
              </a:defRPr>
            </a:lvl2pPr>
            <a:lvl3pPr lvl="2">
              <a:spcBef>
                <a:spcPts val="0"/>
              </a:spcBef>
              <a:spcAft>
                <a:spcPts val="0"/>
              </a:spcAft>
              <a:buClr>
                <a:schemeClr val="dk1"/>
              </a:buClr>
              <a:buSzPts val="2800"/>
              <a:buFont typeface="Questrial"/>
              <a:buNone/>
              <a:defRPr sz="2800" b="1">
                <a:solidFill>
                  <a:schemeClr val="dk1"/>
                </a:solidFill>
                <a:latin typeface="Questrial"/>
                <a:ea typeface="Questrial"/>
                <a:cs typeface="Questrial"/>
                <a:sym typeface="Questrial"/>
              </a:defRPr>
            </a:lvl3pPr>
            <a:lvl4pPr lvl="3">
              <a:spcBef>
                <a:spcPts val="0"/>
              </a:spcBef>
              <a:spcAft>
                <a:spcPts val="0"/>
              </a:spcAft>
              <a:buClr>
                <a:schemeClr val="dk1"/>
              </a:buClr>
              <a:buSzPts val="2800"/>
              <a:buFont typeface="Questrial"/>
              <a:buNone/>
              <a:defRPr sz="2800" b="1">
                <a:solidFill>
                  <a:schemeClr val="dk1"/>
                </a:solidFill>
                <a:latin typeface="Questrial"/>
                <a:ea typeface="Questrial"/>
                <a:cs typeface="Questrial"/>
                <a:sym typeface="Questrial"/>
              </a:defRPr>
            </a:lvl4pPr>
            <a:lvl5pPr lvl="4">
              <a:spcBef>
                <a:spcPts val="0"/>
              </a:spcBef>
              <a:spcAft>
                <a:spcPts val="0"/>
              </a:spcAft>
              <a:buClr>
                <a:schemeClr val="dk1"/>
              </a:buClr>
              <a:buSzPts val="2800"/>
              <a:buFont typeface="Questrial"/>
              <a:buNone/>
              <a:defRPr sz="2800" b="1">
                <a:solidFill>
                  <a:schemeClr val="dk1"/>
                </a:solidFill>
                <a:latin typeface="Questrial"/>
                <a:ea typeface="Questrial"/>
                <a:cs typeface="Questrial"/>
                <a:sym typeface="Questrial"/>
              </a:defRPr>
            </a:lvl5pPr>
            <a:lvl6pPr lvl="5">
              <a:spcBef>
                <a:spcPts val="0"/>
              </a:spcBef>
              <a:spcAft>
                <a:spcPts val="0"/>
              </a:spcAft>
              <a:buClr>
                <a:schemeClr val="dk1"/>
              </a:buClr>
              <a:buSzPts val="2800"/>
              <a:buFont typeface="Questrial"/>
              <a:buNone/>
              <a:defRPr sz="2800" b="1">
                <a:solidFill>
                  <a:schemeClr val="dk1"/>
                </a:solidFill>
                <a:latin typeface="Questrial"/>
                <a:ea typeface="Questrial"/>
                <a:cs typeface="Questrial"/>
                <a:sym typeface="Questrial"/>
              </a:defRPr>
            </a:lvl6pPr>
            <a:lvl7pPr lvl="6">
              <a:spcBef>
                <a:spcPts val="0"/>
              </a:spcBef>
              <a:spcAft>
                <a:spcPts val="0"/>
              </a:spcAft>
              <a:buClr>
                <a:schemeClr val="dk1"/>
              </a:buClr>
              <a:buSzPts val="2800"/>
              <a:buFont typeface="Questrial"/>
              <a:buNone/>
              <a:defRPr sz="2800" b="1">
                <a:solidFill>
                  <a:schemeClr val="dk1"/>
                </a:solidFill>
                <a:latin typeface="Questrial"/>
                <a:ea typeface="Questrial"/>
                <a:cs typeface="Questrial"/>
                <a:sym typeface="Questrial"/>
              </a:defRPr>
            </a:lvl7pPr>
            <a:lvl8pPr lvl="7">
              <a:spcBef>
                <a:spcPts val="0"/>
              </a:spcBef>
              <a:spcAft>
                <a:spcPts val="0"/>
              </a:spcAft>
              <a:buClr>
                <a:schemeClr val="dk1"/>
              </a:buClr>
              <a:buSzPts val="2800"/>
              <a:buFont typeface="Questrial"/>
              <a:buNone/>
              <a:defRPr sz="2800" b="1">
                <a:solidFill>
                  <a:schemeClr val="dk1"/>
                </a:solidFill>
                <a:latin typeface="Questrial"/>
                <a:ea typeface="Questrial"/>
                <a:cs typeface="Questrial"/>
                <a:sym typeface="Questrial"/>
              </a:defRPr>
            </a:lvl8pPr>
            <a:lvl9pPr lvl="8">
              <a:spcBef>
                <a:spcPts val="0"/>
              </a:spcBef>
              <a:spcAft>
                <a:spcPts val="0"/>
              </a:spcAft>
              <a:buClr>
                <a:schemeClr val="dk1"/>
              </a:buClr>
              <a:buSzPts val="2800"/>
              <a:buFont typeface="Questrial"/>
              <a:buNone/>
              <a:defRPr sz="2800" b="1">
                <a:solidFill>
                  <a:schemeClr val="dk1"/>
                </a:solidFill>
                <a:latin typeface="Questrial"/>
                <a:ea typeface="Questrial"/>
                <a:cs typeface="Questrial"/>
                <a:sym typeface="Quest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DM Sans"/>
              <a:buChar char="●"/>
              <a:defRPr sz="1800">
                <a:solidFill>
                  <a:schemeClr val="dk2"/>
                </a:solidFill>
                <a:latin typeface="DM Sans"/>
                <a:ea typeface="DM Sans"/>
                <a:cs typeface="DM Sans"/>
                <a:sym typeface="DM Sans"/>
              </a:defRPr>
            </a:lvl1pPr>
            <a:lvl2pPr marL="914400" lvl="1" indent="-317500">
              <a:lnSpc>
                <a:spcPct val="115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2pPr>
            <a:lvl3pPr marL="1371600" lvl="2" indent="-317500">
              <a:lnSpc>
                <a:spcPct val="115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3pPr>
            <a:lvl4pPr marL="1828800" lvl="3" indent="-317500">
              <a:lnSpc>
                <a:spcPct val="115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4pPr>
            <a:lvl5pPr marL="2286000" lvl="4" indent="-317500">
              <a:lnSpc>
                <a:spcPct val="115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5pPr>
            <a:lvl6pPr marL="2743200" lvl="5" indent="-317500">
              <a:lnSpc>
                <a:spcPct val="115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6pPr>
            <a:lvl7pPr marL="3200400" lvl="6" indent="-317500">
              <a:lnSpc>
                <a:spcPct val="115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7pPr>
            <a:lvl8pPr marL="3657600" lvl="7" indent="-317500">
              <a:lnSpc>
                <a:spcPct val="115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8pPr>
            <a:lvl9pPr marL="4114800" lvl="8" indent="-317500">
              <a:lnSpc>
                <a:spcPct val="115000"/>
              </a:lnSpc>
              <a:spcBef>
                <a:spcPts val="1600"/>
              </a:spcBef>
              <a:spcAft>
                <a:spcPts val="1600"/>
              </a:spcAft>
              <a:buClr>
                <a:schemeClr val="dk2"/>
              </a:buClr>
              <a:buSzPts val="1400"/>
              <a:buFont typeface="DM Sans"/>
              <a:buChar char="■"/>
              <a:defRPr>
                <a:solidFill>
                  <a:schemeClr val="dk2"/>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8" r:id="rId5"/>
    <p:sldLayoutId id="2147483660" r:id="rId6"/>
    <p:sldLayoutId id="2147483663" r:id="rId7"/>
    <p:sldLayoutId id="2147483676" r:id="rId8"/>
    <p:sldLayoutId id="2147483677" r:id="rId9"/>
    <p:sldLayoutId id="214748367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slide" Target="slide9.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jpeg"/><Relationship Id="rId7"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4.png"/><Relationship Id="rId4" Type="http://schemas.openxmlformats.org/officeDocument/2006/relationships/image" Target="../media/image27.jpe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0" name="Google Shape;340;p30"/>
          <p:cNvSpPr txBox="1">
            <a:spLocks noGrp="1"/>
          </p:cNvSpPr>
          <p:nvPr>
            <p:ph type="ctrTitle"/>
          </p:nvPr>
        </p:nvSpPr>
        <p:spPr>
          <a:xfrm>
            <a:off x="762450" y="1728246"/>
            <a:ext cx="7619100" cy="1707600"/>
          </a:xfrm>
          <a:prstGeom prst="rect">
            <a:avLst/>
          </a:prstGeom>
        </p:spPr>
        <p:txBody>
          <a:bodyPr spcFirstLastPara="1" wrap="square" lIns="91425" tIns="91425" rIns="91425" bIns="91425" anchor="b" anchorCtr="0">
            <a:noAutofit/>
          </a:bodyPr>
          <a:lstStyle/>
          <a:p>
            <a:pPr lvl="0"/>
            <a:r>
              <a:rPr lang="fr-FR" sz="4000" dirty="0" smtClean="0">
                <a:solidFill>
                  <a:schemeClr val="accent1"/>
                </a:solidFill>
              </a:rPr>
              <a:t>La Faculté des Sciences Economiques et de Gestion de Nabeul</a:t>
            </a:r>
            <a:endParaRPr lang="fr-FR" sz="4000" dirty="0">
              <a:solidFill>
                <a:schemeClr val="accent1"/>
              </a:solidFill>
            </a:endParaRPr>
          </a:p>
        </p:txBody>
      </p:sp>
      <p:pic>
        <p:nvPicPr>
          <p:cNvPr id="5" name="Picture 19" descr="Fichier:Université Carthage logo.png — Wikipédia"/>
          <p:cNvPicPr>
            <a:picLocks noChangeAspect="1" noChangeArrowheads="1"/>
          </p:cNvPicPr>
          <p:nvPr/>
        </p:nvPicPr>
        <p:blipFill>
          <a:blip r:embed="rId3"/>
          <a:srcRect/>
          <a:stretch>
            <a:fillRect/>
          </a:stretch>
        </p:blipFill>
        <p:spPr bwMode="auto">
          <a:xfrm>
            <a:off x="1331640" y="411510"/>
            <a:ext cx="720080" cy="1008111"/>
          </a:xfrm>
          <a:prstGeom prst="rect">
            <a:avLst/>
          </a:prstGeom>
          <a:noFill/>
          <a:ln w="9525">
            <a:noFill/>
            <a:miter lim="800000"/>
            <a:headEnd/>
            <a:tailEnd/>
          </a:ln>
        </p:spPr>
      </p:pic>
      <p:sp>
        <p:nvSpPr>
          <p:cNvPr id="7" name="Rectangle 6"/>
          <p:cNvSpPr/>
          <p:nvPr/>
        </p:nvSpPr>
        <p:spPr>
          <a:xfrm>
            <a:off x="1763688" y="3363838"/>
            <a:ext cx="561662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9" name="Google Shape;339;p30"/>
          <p:cNvSpPr txBox="1">
            <a:spLocks noGrp="1"/>
          </p:cNvSpPr>
          <p:nvPr>
            <p:ph type="subTitle" idx="1"/>
          </p:nvPr>
        </p:nvSpPr>
        <p:spPr>
          <a:xfrm>
            <a:off x="2123728" y="3795886"/>
            <a:ext cx="4608512" cy="438600"/>
          </a:xfrm>
          <a:prstGeom prst="rect">
            <a:avLst/>
          </a:prstGeom>
          <a:solidFill>
            <a:schemeClr val="bg1"/>
          </a:solidFill>
          <a:ln>
            <a:solidFill>
              <a:schemeClr val="tx2">
                <a:lumMod val="90000"/>
              </a:schemeClr>
            </a:solidFill>
          </a:ln>
        </p:spPr>
        <p:txBody>
          <a:bodyPr spcFirstLastPara="1" wrap="square" lIns="91425" tIns="91425" rIns="91425" bIns="91425" anchor="t" anchorCtr="0">
            <a:noAutofit/>
          </a:bodyPr>
          <a:lstStyle/>
          <a:p>
            <a:r>
              <a:rPr lang="fr-FR" b="1" dirty="0" smtClean="0">
                <a:solidFill>
                  <a:schemeClr val="accent1">
                    <a:lumMod val="75000"/>
                  </a:schemeClr>
                </a:solidFill>
                <a:latin typeface="Bahnschrift SemiBold" pitchFamily="34" charset="0"/>
              </a:rPr>
              <a:t>Présenté par: </a:t>
            </a:r>
            <a:r>
              <a:rPr lang="fr-FR" b="1" dirty="0" smtClean="0">
                <a:solidFill>
                  <a:schemeClr val="accent6">
                    <a:lumMod val="75000"/>
                  </a:schemeClr>
                </a:solidFill>
                <a:latin typeface="Bahnschrift SemiBold" pitchFamily="34" charset="0"/>
              </a:rPr>
              <a:t>Naoufel BEN HAJ RHOUMA</a:t>
            </a:r>
            <a:endParaRPr lang="fr-FR" b="1" dirty="0">
              <a:solidFill>
                <a:schemeClr val="accent6">
                  <a:lumMod val="75000"/>
                </a:schemeClr>
              </a:solidFill>
              <a:latin typeface="Bahnschrift SemiBold" pitchFamily="34" charset="0"/>
            </a:endParaRPr>
          </a:p>
        </p:txBody>
      </p:sp>
      <p:sp>
        <p:nvSpPr>
          <p:cNvPr id="13" name="Rectangle 12"/>
          <p:cNvSpPr/>
          <p:nvPr/>
        </p:nvSpPr>
        <p:spPr>
          <a:xfrm>
            <a:off x="5508104" y="339502"/>
            <a:ext cx="2592288"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15" descr="Faculté des Sciences Economiques et de Gestion de Nabeul ..."/>
          <p:cNvPicPr>
            <a:picLocks noChangeAspect="1" noChangeArrowheads="1"/>
          </p:cNvPicPr>
          <p:nvPr/>
        </p:nvPicPr>
        <p:blipFill>
          <a:blip r:embed="rId4"/>
          <a:srcRect/>
          <a:stretch>
            <a:fillRect/>
          </a:stretch>
        </p:blipFill>
        <p:spPr bwMode="auto">
          <a:xfrm>
            <a:off x="6516216" y="267494"/>
            <a:ext cx="1474974" cy="1285875"/>
          </a:xfrm>
          <a:prstGeom prst="rect">
            <a:avLst/>
          </a:prstGeom>
          <a:noFill/>
          <a:ln w="9525">
            <a:noFill/>
            <a:miter lim="800000"/>
            <a:headEnd/>
            <a:tailEnd/>
          </a:ln>
        </p:spPr>
      </p:pic>
      <p:sp>
        <p:nvSpPr>
          <p:cNvPr id="8" name="Rectangle 7"/>
          <p:cNvSpPr/>
          <p:nvPr/>
        </p:nvSpPr>
        <p:spPr>
          <a:xfrm>
            <a:off x="8028384" y="195486"/>
            <a:ext cx="1115616"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147458" name="Picture 2" descr="C:\Users\msi\Desktop\photo\IMG_5969.JPG"/>
          <p:cNvPicPr>
            <a:picLocks noChangeAspect="1" noChangeArrowheads="1"/>
          </p:cNvPicPr>
          <p:nvPr/>
        </p:nvPicPr>
        <p:blipFill>
          <a:blip r:embed="rId3">
            <a:lum bright="1000" contrast="33000"/>
          </a:blip>
          <a:srcRect/>
          <a:stretch>
            <a:fillRect/>
          </a:stretch>
        </p:blipFill>
        <p:spPr bwMode="auto">
          <a:xfrm>
            <a:off x="0" y="0"/>
            <a:ext cx="9144000" cy="5143500"/>
          </a:xfrm>
          <a:prstGeom prst="rect">
            <a:avLst/>
          </a:prstGeom>
          <a:noFill/>
        </p:spPr>
      </p:pic>
      <p:sp>
        <p:nvSpPr>
          <p:cNvPr id="351" name="Google Shape;351;p32"/>
          <p:cNvSpPr txBox="1">
            <a:spLocks noGrp="1"/>
          </p:cNvSpPr>
          <p:nvPr>
            <p:ph type="title"/>
          </p:nvPr>
        </p:nvSpPr>
        <p:spPr>
          <a:xfrm>
            <a:off x="179512" y="1203598"/>
            <a:ext cx="3960440" cy="936104"/>
          </a:xfrm>
          <a:prstGeom prst="rect">
            <a:avLst/>
          </a:prstGeom>
          <a:noFill/>
          <a:ln>
            <a:solidFill>
              <a:schemeClr val="tx2"/>
            </a:solidFill>
          </a:ln>
        </p:spPr>
        <p:txBody>
          <a:bodyPr spcFirstLastPara="1" wrap="square" lIns="91425" tIns="91425" rIns="91425" bIns="91425" anchor="ctr" anchorCtr="0">
            <a:noAutofit/>
          </a:bodyPr>
          <a:lstStyle/>
          <a:p>
            <a:pPr lvl="0"/>
            <a:r>
              <a:rPr lang="fr-FR" sz="3600" dirty="0" smtClean="0">
                <a:solidFill>
                  <a:schemeClr val="accent6">
                    <a:lumMod val="75000"/>
                  </a:schemeClr>
                </a:solidFill>
                <a:ea typeface="+mn-lt"/>
                <a:cs typeface="+mn-lt"/>
              </a:rPr>
              <a:t>Les</a:t>
            </a:r>
            <a:r>
              <a:rPr lang="fr-FR" sz="3600" dirty="0" smtClean="0">
                <a:solidFill>
                  <a:schemeClr val="accent2">
                    <a:lumMod val="75000"/>
                  </a:schemeClr>
                </a:solidFill>
                <a:ea typeface="+mn-lt"/>
                <a:cs typeface="+mn-lt"/>
              </a:rPr>
              <a:t> Départements</a:t>
            </a:r>
            <a:endParaRPr lang="en" sz="4800" dirty="0">
              <a:solidFill>
                <a:schemeClr val="accent2">
                  <a:lumMod val="75000"/>
                </a:schemeClr>
              </a:solidFill>
            </a:endParaRPr>
          </a:p>
        </p:txBody>
      </p:sp>
      <p:sp>
        <p:nvSpPr>
          <p:cNvPr id="5" name="Espace réservé du texte 10">
            <a:extLst>
              <a:ext uri="{FF2B5EF4-FFF2-40B4-BE49-F238E27FC236}">
                <a16:creationId xmlns="" xmlns:a16="http://schemas.microsoft.com/office/drawing/2014/main" id="{02CEC6EF-006F-693B-5D79-47FD797CB22B}"/>
              </a:ext>
            </a:extLst>
          </p:cNvPr>
          <p:cNvSpPr>
            <a:spLocks noGrp="1"/>
          </p:cNvSpPr>
          <p:nvPr>
            <p:ph type="body" idx="2"/>
          </p:nvPr>
        </p:nvSpPr>
        <p:spPr>
          <a:xfrm>
            <a:off x="4680350" y="555526"/>
            <a:ext cx="3620100" cy="4320480"/>
          </a:xfrm>
          <a:solidFill>
            <a:schemeClr val="bg1"/>
          </a:solidFill>
          <a:effectLst>
            <a:glow rad="228600">
              <a:schemeClr val="accent6">
                <a:satMod val="175000"/>
                <a:alpha val="40000"/>
              </a:schemeClr>
            </a:glow>
          </a:effectLst>
        </p:spPr>
        <p:txBody>
          <a:bodyPr vert="horz" lIns="91440" tIns="45720" rIns="91440" bIns="45720" rtlCol="0" anchor="t">
            <a:noAutofit/>
          </a:bodyPr>
          <a:lstStyle>
            <a:defPPr>
              <a:defRPr lang="fr-FR"/>
            </a:defPPr>
          </a:lstStyle>
          <a:p>
            <a:pPr marL="285750" indent="-285750">
              <a:buFont typeface="Arial"/>
              <a:buChar char="•"/>
            </a:pPr>
            <a:r>
              <a:rPr lang="fr-FR" sz="1200" b="1" dirty="0">
                <a:solidFill>
                  <a:schemeClr val="accent6">
                    <a:lumMod val="75000"/>
                  </a:schemeClr>
                </a:solidFill>
                <a:ea typeface="+mn-lt"/>
                <a:cs typeface="+mn-lt"/>
              </a:rPr>
              <a:t>Département des Sciences de Gestion</a:t>
            </a:r>
            <a:r>
              <a:rPr lang="fr-FR" sz="1200" dirty="0">
                <a:solidFill>
                  <a:schemeClr val="accent6">
                    <a:lumMod val="75000"/>
                  </a:schemeClr>
                </a:solidFill>
                <a:ea typeface="+mn-lt"/>
                <a:cs typeface="+mn-lt"/>
              </a:rPr>
              <a:t> : </a:t>
            </a:r>
            <a:r>
              <a:rPr lang="fr-FR" sz="1200" dirty="0">
                <a:solidFill>
                  <a:schemeClr val="accent1">
                    <a:lumMod val="75000"/>
                  </a:schemeClr>
                </a:solidFill>
                <a:ea typeface="+mn-lt"/>
                <a:cs typeface="+mn-lt"/>
              </a:rPr>
              <a:t>Organise régulièrement des manifestations académiques et professionnelles pour enrichir la formation des étudiants et favoriser leur intégration professionnelle.</a:t>
            </a:r>
            <a:endParaRPr lang="en-US" dirty="0">
              <a:solidFill>
                <a:schemeClr val="accent1">
                  <a:lumMod val="75000"/>
                </a:schemeClr>
              </a:solidFill>
            </a:endParaRPr>
          </a:p>
          <a:p>
            <a:pPr marL="285750" indent="-285750">
              <a:buFont typeface="Arial"/>
              <a:buChar char="•"/>
            </a:pPr>
            <a:r>
              <a:rPr lang="fr-FR" sz="1200" b="1" dirty="0">
                <a:solidFill>
                  <a:schemeClr val="accent6">
                    <a:lumMod val="75000"/>
                  </a:schemeClr>
                </a:solidFill>
                <a:ea typeface="+mn-lt"/>
                <a:cs typeface="+mn-lt"/>
              </a:rPr>
              <a:t>Département des Sciences Économiques</a:t>
            </a:r>
            <a:r>
              <a:rPr lang="fr-FR" sz="1200" dirty="0">
                <a:solidFill>
                  <a:schemeClr val="accent6">
                    <a:lumMod val="75000"/>
                  </a:schemeClr>
                </a:solidFill>
                <a:ea typeface="+mn-lt"/>
                <a:cs typeface="+mn-lt"/>
              </a:rPr>
              <a:t> : </a:t>
            </a:r>
            <a:r>
              <a:rPr lang="fr-FR" sz="1200" dirty="0">
                <a:solidFill>
                  <a:schemeClr val="accent1">
                    <a:lumMod val="75000"/>
                  </a:schemeClr>
                </a:solidFill>
                <a:ea typeface="+mn-lt"/>
                <a:cs typeface="+mn-lt"/>
              </a:rPr>
              <a:t>Propose des formations en commerce et finance internationale, monnaie-finance, banque et assurance, etc., offrant de larges perspectives professionnelles</a:t>
            </a:r>
            <a:r>
              <a:rPr lang="fr-FR" sz="1200" dirty="0" smtClean="0">
                <a:solidFill>
                  <a:schemeClr val="accent1">
                    <a:lumMod val="75000"/>
                  </a:schemeClr>
                </a:solidFill>
                <a:ea typeface="+mn-lt"/>
                <a:cs typeface="+mn-lt"/>
              </a:rPr>
              <a:t>.</a:t>
            </a:r>
          </a:p>
          <a:p>
            <a:pPr marL="285750" indent="-285750">
              <a:buFont typeface="Arial"/>
              <a:buChar char="•"/>
            </a:pPr>
            <a:r>
              <a:rPr lang="fr-FR" sz="1200" b="1" dirty="0" smtClean="0">
                <a:solidFill>
                  <a:schemeClr val="accent6">
                    <a:lumMod val="75000"/>
                  </a:schemeClr>
                </a:solidFill>
                <a:ea typeface="+mn-lt"/>
                <a:cs typeface="+mn-lt"/>
              </a:rPr>
              <a:t>Département Informatique et Méthodes Quantitatives:</a:t>
            </a:r>
            <a:r>
              <a:rPr lang="fr-FR" sz="1200" dirty="0" smtClean="0"/>
              <a:t>  </a:t>
            </a:r>
            <a:r>
              <a:rPr lang="fr-FR" sz="1200" dirty="0" smtClean="0">
                <a:solidFill>
                  <a:schemeClr val="accent1">
                    <a:lumMod val="75000"/>
                  </a:schemeClr>
                </a:solidFill>
                <a:ea typeface="+mn-lt"/>
                <a:cs typeface="+mn-lt"/>
              </a:rPr>
              <a:t>Il offre une formation de Licence en Informatique de Gestion L’équipe pédagogique se compose de professeurs en informatique de gestion, informatique et réseaux, sécurité informatique, statisticien et méthodes quantitatives.</a:t>
            </a:r>
            <a:endParaRPr lang="fr-FR" sz="1200" dirty="0">
              <a:solidFill>
                <a:schemeClr val="accent1">
                  <a:lumMod val="75000"/>
                </a:schemeClr>
              </a:solidFill>
              <a:ea typeface="+mn-lt"/>
              <a:cs typeface="+mn-lt"/>
            </a:endParaRPr>
          </a:p>
          <a:p>
            <a:pPr marL="285750" indent="-285750">
              <a:buFont typeface="Arial"/>
              <a:buChar char="•"/>
            </a:pPr>
            <a:r>
              <a:rPr lang="fr-FR" sz="1200" b="1" dirty="0">
                <a:solidFill>
                  <a:schemeClr val="accent6">
                    <a:lumMod val="75000"/>
                  </a:schemeClr>
                </a:solidFill>
                <a:ea typeface="+mn-lt"/>
                <a:cs typeface="+mn-lt"/>
              </a:rPr>
              <a:t>Département des Sciences Juridiques</a:t>
            </a:r>
            <a:r>
              <a:rPr lang="fr-FR" sz="1200" dirty="0">
                <a:solidFill>
                  <a:schemeClr val="accent6">
                    <a:lumMod val="75000"/>
                  </a:schemeClr>
                </a:solidFill>
                <a:ea typeface="+mn-lt"/>
                <a:cs typeface="+mn-lt"/>
              </a:rPr>
              <a:t> </a:t>
            </a:r>
            <a:r>
              <a:rPr lang="fr-FR" sz="1200" dirty="0">
                <a:solidFill>
                  <a:schemeClr val="accent1">
                    <a:lumMod val="75000"/>
                  </a:schemeClr>
                </a:solidFill>
                <a:ea typeface="+mn-lt"/>
                <a:cs typeface="+mn-lt"/>
              </a:rPr>
              <a:t>: Créé en 2011, il propose une formation juridique aux étudiants inscrits en licences d'économie, de gestion et d'informatique, ainsi qu'en </a:t>
            </a:r>
            <a:r>
              <a:rPr lang="fr-FR" sz="1200" dirty="0" smtClean="0">
                <a:solidFill>
                  <a:schemeClr val="accent1">
                    <a:lumMod val="75000"/>
                  </a:schemeClr>
                </a:solidFill>
                <a:ea typeface="+mn-lt"/>
                <a:cs typeface="+mn-lt"/>
              </a:rPr>
              <a:t>mastères.</a:t>
            </a:r>
          </a:p>
          <a:p>
            <a:pPr marL="285750" indent="-285750">
              <a:buNone/>
            </a:pPr>
            <a:endParaRPr lang="fr-FR" dirty="0">
              <a:solidFill>
                <a:schemeClr val="accent1">
                  <a:lumMod val="75000"/>
                </a:schemeClr>
              </a:solidFill>
            </a:endParaRPr>
          </a:p>
          <a:p>
            <a:endParaRPr lang="fr-FR" dirty="0"/>
          </a:p>
          <a:p>
            <a:pPr rtl="0"/>
            <a:endParaRPr lang="fr-FR" dirty="0"/>
          </a:p>
          <a:p>
            <a:pPr rtl="0"/>
            <a:endParaRPr lang="fr-F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146434" name="Picture 2" descr="C:\Users\msi\Desktop\photo\IMG_20220718_102638_221.jpg"/>
          <p:cNvPicPr>
            <a:picLocks noChangeAspect="1" noChangeArrowheads="1"/>
          </p:cNvPicPr>
          <p:nvPr/>
        </p:nvPicPr>
        <p:blipFill>
          <a:blip r:embed="rId3">
            <a:lum contrast="-30000"/>
          </a:blip>
          <a:srcRect/>
          <a:stretch>
            <a:fillRect/>
          </a:stretch>
        </p:blipFill>
        <p:spPr bwMode="auto">
          <a:xfrm>
            <a:off x="1" y="1"/>
            <a:ext cx="9144000" cy="5143499"/>
          </a:xfrm>
          <a:prstGeom prst="rect">
            <a:avLst/>
          </a:prstGeom>
          <a:ln>
            <a:noFill/>
          </a:ln>
          <a:effectLst>
            <a:softEdge rad="112500"/>
          </a:effectLst>
        </p:spPr>
      </p:pic>
      <p:sp>
        <p:nvSpPr>
          <p:cNvPr id="351" name="Google Shape;351;p32"/>
          <p:cNvSpPr txBox="1">
            <a:spLocks noGrp="1"/>
          </p:cNvSpPr>
          <p:nvPr>
            <p:ph type="title"/>
          </p:nvPr>
        </p:nvSpPr>
        <p:spPr>
          <a:xfrm>
            <a:off x="251520" y="2139702"/>
            <a:ext cx="3730436" cy="936104"/>
          </a:xfrm>
          <a:prstGeom prst="rect">
            <a:avLst/>
          </a:prstGeom>
          <a:ln>
            <a:solidFill>
              <a:schemeClr val="tx2">
                <a:lumMod val="90000"/>
              </a:schemeClr>
            </a:solidFill>
          </a:ln>
        </p:spPr>
        <p:txBody>
          <a:bodyPr spcFirstLastPara="1" wrap="square" lIns="91425" tIns="91425" rIns="91425" bIns="91425" anchor="ctr" anchorCtr="0">
            <a:noAutofit/>
          </a:bodyPr>
          <a:lstStyle/>
          <a:p>
            <a:pPr lvl="0"/>
            <a:r>
              <a:rPr lang="fr-FR" sz="2800" dirty="0" smtClean="0">
                <a:solidFill>
                  <a:schemeClr val="accent1">
                    <a:lumMod val="75000"/>
                  </a:schemeClr>
                </a:solidFill>
                <a:latin typeface="Questrial" charset="0"/>
              </a:rPr>
              <a:t>Enseignants </a:t>
            </a:r>
            <a:r>
              <a:rPr lang="fr-FR" sz="2800" dirty="0" smtClean="0">
                <a:solidFill>
                  <a:schemeClr val="accent6">
                    <a:lumMod val="75000"/>
                  </a:schemeClr>
                </a:solidFill>
                <a:latin typeface="Questrial" charset="0"/>
              </a:rPr>
              <a:t>FSEGN</a:t>
            </a:r>
            <a:endParaRPr lang="en" sz="4000" dirty="0">
              <a:solidFill>
                <a:schemeClr val="accent6">
                  <a:lumMod val="75000"/>
                </a:schemeClr>
              </a:solidFill>
              <a:latin typeface="Questrial" charset="0"/>
            </a:endParaRPr>
          </a:p>
        </p:txBody>
      </p:sp>
      <p:graphicFrame>
        <p:nvGraphicFramePr>
          <p:cNvPr id="6" name="Espace réservé pour une image  33"/>
          <p:cNvGraphicFramePr>
            <a:graphicFrameLocks/>
          </p:cNvGraphicFramePr>
          <p:nvPr/>
        </p:nvGraphicFramePr>
        <p:xfrm>
          <a:off x="4572000" y="555526"/>
          <a:ext cx="3888432" cy="3964907"/>
        </p:xfrm>
        <a:graphic>
          <a:graphicData uri="http://schemas.openxmlformats.org/drawingml/2006/table">
            <a:tbl>
              <a:tblPr>
                <a:tableStyleId>{284E427A-3D55-4303-BF80-6455036E1DE7}</a:tableStyleId>
              </a:tblPr>
              <a:tblGrid>
                <a:gridCol w="3024334"/>
                <a:gridCol w="864098"/>
              </a:tblGrid>
              <a:tr h="576064">
                <a:tc>
                  <a:txBody>
                    <a:bodyPr/>
                    <a:lstStyle/>
                    <a:p>
                      <a:pPr>
                        <a:lnSpc>
                          <a:spcPct val="115000"/>
                        </a:lnSpc>
                        <a:spcAft>
                          <a:spcPts val="0"/>
                        </a:spcAft>
                      </a:pPr>
                      <a:r>
                        <a:rPr lang="fr-FR" sz="1800" dirty="0" smtClean="0">
                          <a:solidFill>
                            <a:schemeClr val="accent2">
                              <a:lumMod val="50000"/>
                            </a:schemeClr>
                          </a:solidFill>
                        </a:rPr>
                        <a:t>Professeurs</a:t>
                      </a:r>
                      <a:endParaRPr lang="fr-FR" sz="1800" dirty="0">
                        <a:solidFill>
                          <a:schemeClr val="accent2">
                            <a:lumMod val="50000"/>
                          </a:schemeClr>
                        </a:solidFill>
                        <a:latin typeface="Calibri"/>
                        <a:ea typeface="Calibri"/>
                        <a:cs typeface="Arial"/>
                      </a:endParaRPr>
                    </a:p>
                  </a:txBody>
                  <a:tcPr marL="30279" marR="30279" marT="0" marB="0" anchor="ctr"/>
                </a:tc>
                <a:tc>
                  <a:txBody>
                    <a:bodyPr/>
                    <a:lstStyle/>
                    <a:p>
                      <a:pPr algn="ctr">
                        <a:lnSpc>
                          <a:spcPct val="115000"/>
                        </a:lnSpc>
                        <a:spcAft>
                          <a:spcPts val="0"/>
                        </a:spcAft>
                      </a:pPr>
                      <a:r>
                        <a:rPr lang="fr-FR" sz="1800" dirty="0">
                          <a:solidFill>
                            <a:schemeClr val="accent6">
                              <a:lumMod val="75000"/>
                            </a:schemeClr>
                          </a:solidFill>
                        </a:rPr>
                        <a:t>15</a:t>
                      </a:r>
                      <a:endParaRPr lang="fr-FR" sz="1800" dirty="0">
                        <a:solidFill>
                          <a:schemeClr val="accent6">
                            <a:lumMod val="75000"/>
                          </a:schemeClr>
                        </a:solidFill>
                        <a:latin typeface="Calibri"/>
                        <a:ea typeface="Calibri"/>
                        <a:cs typeface="Arial"/>
                      </a:endParaRPr>
                    </a:p>
                  </a:txBody>
                  <a:tcPr marL="30279" marR="30279" marT="0" marB="0" anchor="ctr"/>
                </a:tc>
              </a:tr>
              <a:tr h="410445">
                <a:tc>
                  <a:txBody>
                    <a:bodyPr/>
                    <a:lstStyle/>
                    <a:p>
                      <a:pPr>
                        <a:lnSpc>
                          <a:spcPct val="115000"/>
                        </a:lnSpc>
                        <a:spcAft>
                          <a:spcPts val="0"/>
                        </a:spcAft>
                      </a:pPr>
                      <a:r>
                        <a:rPr lang="fr-FR" sz="1800" dirty="0">
                          <a:solidFill>
                            <a:schemeClr val="accent2">
                              <a:lumMod val="50000"/>
                            </a:schemeClr>
                          </a:solidFill>
                        </a:rPr>
                        <a:t>Maitre de conférence</a:t>
                      </a:r>
                      <a:endParaRPr lang="fr-FR" sz="1800" dirty="0">
                        <a:solidFill>
                          <a:schemeClr val="accent2">
                            <a:lumMod val="50000"/>
                          </a:schemeClr>
                        </a:solidFill>
                        <a:latin typeface="Calibri"/>
                        <a:ea typeface="Calibri"/>
                        <a:cs typeface="Arial"/>
                      </a:endParaRPr>
                    </a:p>
                  </a:txBody>
                  <a:tcPr marL="30279" marR="30279" marT="0" marB="0" anchor="ctr"/>
                </a:tc>
                <a:tc>
                  <a:txBody>
                    <a:bodyPr/>
                    <a:lstStyle/>
                    <a:p>
                      <a:pPr algn="ctr">
                        <a:lnSpc>
                          <a:spcPct val="115000"/>
                        </a:lnSpc>
                        <a:spcAft>
                          <a:spcPts val="0"/>
                        </a:spcAft>
                      </a:pPr>
                      <a:r>
                        <a:rPr lang="fr-FR" sz="1800" dirty="0">
                          <a:solidFill>
                            <a:schemeClr val="accent6">
                              <a:lumMod val="75000"/>
                            </a:schemeClr>
                          </a:solidFill>
                        </a:rPr>
                        <a:t>15</a:t>
                      </a:r>
                      <a:endParaRPr lang="fr-FR" sz="1800" dirty="0">
                        <a:solidFill>
                          <a:schemeClr val="accent6">
                            <a:lumMod val="75000"/>
                          </a:schemeClr>
                        </a:solidFill>
                        <a:latin typeface="Calibri"/>
                        <a:ea typeface="Calibri"/>
                        <a:cs typeface="Arial"/>
                      </a:endParaRPr>
                    </a:p>
                  </a:txBody>
                  <a:tcPr marL="30279" marR="30279" marT="0" marB="0" anchor="ctr"/>
                </a:tc>
              </a:tr>
              <a:tr h="410445">
                <a:tc>
                  <a:txBody>
                    <a:bodyPr/>
                    <a:lstStyle/>
                    <a:p>
                      <a:pPr>
                        <a:lnSpc>
                          <a:spcPct val="115000"/>
                        </a:lnSpc>
                        <a:spcAft>
                          <a:spcPts val="0"/>
                        </a:spcAft>
                      </a:pPr>
                      <a:r>
                        <a:rPr lang="fr-FR" sz="1800" dirty="0">
                          <a:solidFill>
                            <a:schemeClr val="accent2">
                              <a:lumMod val="50000"/>
                            </a:schemeClr>
                          </a:solidFill>
                        </a:rPr>
                        <a:t>Maitre </a:t>
                      </a:r>
                      <a:r>
                        <a:rPr lang="fr-FR" sz="1800" dirty="0" smtClean="0">
                          <a:solidFill>
                            <a:schemeClr val="accent2">
                              <a:lumMod val="50000"/>
                            </a:schemeClr>
                          </a:solidFill>
                        </a:rPr>
                        <a:t>assistant</a:t>
                      </a:r>
                      <a:endParaRPr lang="fr-FR" sz="1800" dirty="0">
                        <a:solidFill>
                          <a:schemeClr val="accent2">
                            <a:lumMod val="50000"/>
                          </a:schemeClr>
                        </a:solidFill>
                        <a:latin typeface="Calibri"/>
                        <a:ea typeface="Calibri"/>
                        <a:cs typeface="Arial"/>
                      </a:endParaRPr>
                    </a:p>
                  </a:txBody>
                  <a:tcPr marL="30279" marR="30279" marT="0" marB="0" anchor="ctr"/>
                </a:tc>
                <a:tc>
                  <a:txBody>
                    <a:bodyPr/>
                    <a:lstStyle/>
                    <a:p>
                      <a:pPr algn="ctr">
                        <a:lnSpc>
                          <a:spcPct val="115000"/>
                        </a:lnSpc>
                        <a:spcAft>
                          <a:spcPts val="0"/>
                        </a:spcAft>
                      </a:pPr>
                      <a:r>
                        <a:rPr lang="fr-FR" sz="1800" dirty="0">
                          <a:solidFill>
                            <a:schemeClr val="accent6">
                              <a:lumMod val="75000"/>
                            </a:schemeClr>
                          </a:solidFill>
                        </a:rPr>
                        <a:t>79</a:t>
                      </a:r>
                      <a:endParaRPr lang="fr-FR" sz="1800" dirty="0">
                        <a:solidFill>
                          <a:schemeClr val="accent6">
                            <a:lumMod val="75000"/>
                          </a:schemeClr>
                        </a:solidFill>
                        <a:latin typeface="Calibri"/>
                        <a:ea typeface="Calibri"/>
                        <a:cs typeface="Arial"/>
                      </a:endParaRPr>
                    </a:p>
                  </a:txBody>
                  <a:tcPr marL="30279" marR="30279" marT="0" marB="0" anchor="ctr"/>
                </a:tc>
              </a:tr>
              <a:tr h="410445">
                <a:tc>
                  <a:txBody>
                    <a:bodyPr/>
                    <a:lstStyle/>
                    <a:p>
                      <a:pPr>
                        <a:lnSpc>
                          <a:spcPct val="115000"/>
                        </a:lnSpc>
                        <a:spcAft>
                          <a:spcPts val="0"/>
                        </a:spcAft>
                      </a:pPr>
                      <a:r>
                        <a:rPr lang="fr-FR" sz="1800" dirty="0" smtClean="0">
                          <a:solidFill>
                            <a:schemeClr val="accent2">
                              <a:lumMod val="50000"/>
                            </a:schemeClr>
                          </a:solidFill>
                        </a:rPr>
                        <a:t>Assistants</a:t>
                      </a:r>
                      <a:endParaRPr lang="fr-FR" sz="1800" dirty="0">
                        <a:solidFill>
                          <a:schemeClr val="accent2">
                            <a:lumMod val="50000"/>
                          </a:schemeClr>
                        </a:solidFill>
                        <a:latin typeface="Calibri"/>
                        <a:ea typeface="Calibri"/>
                        <a:cs typeface="Arial"/>
                      </a:endParaRPr>
                    </a:p>
                  </a:txBody>
                  <a:tcPr marL="30279" marR="30279" marT="0" marB="0" anchor="ctr"/>
                </a:tc>
                <a:tc>
                  <a:txBody>
                    <a:bodyPr/>
                    <a:lstStyle/>
                    <a:p>
                      <a:pPr algn="ctr">
                        <a:lnSpc>
                          <a:spcPct val="115000"/>
                        </a:lnSpc>
                        <a:spcAft>
                          <a:spcPts val="0"/>
                        </a:spcAft>
                      </a:pPr>
                      <a:r>
                        <a:rPr lang="fr-FR" sz="1800" dirty="0">
                          <a:solidFill>
                            <a:schemeClr val="accent6">
                              <a:lumMod val="75000"/>
                            </a:schemeClr>
                          </a:solidFill>
                        </a:rPr>
                        <a:t>38</a:t>
                      </a:r>
                      <a:endParaRPr lang="fr-FR" sz="1800" dirty="0">
                        <a:solidFill>
                          <a:schemeClr val="accent6">
                            <a:lumMod val="75000"/>
                          </a:schemeClr>
                        </a:solidFill>
                        <a:latin typeface="Calibri"/>
                        <a:ea typeface="Calibri"/>
                        <a:cs typeface="Arial"/>
                      </a:endParaRPr>
                    </a:p>
                  </a:txBody>
                  <a:tcPr marL="30279" marR="30279" marT="0" marB="0" anchor="ctr"/>
                </a:tc>
              </a:tr>
              <a:tr h="410445">
                <a:tc>
                  <a:txBody>
                    <a:bodyPr/>
                    <a:lstStyle/>
                    <a:p>
                      <a:pPr>
                        <a:lnSpc>
                          <a:spcPct val="115000"/>
                        </a:lnSpc>
                        <a:spcAft>
                          <a:spcPts val="0"/>
                        </a:spcAft>
                      </a:pPr>
                      <a:r>
                        <a:rPr lang="fr-FR" sz="1800" dirty="0" smtClean="0">
                          <a:solidFill>
                            <a:schemeClr val="accent2">
                              <a:lumMod val="50000"/>
                            </a:schemeClr>
                          </a:solidFill>
                        </a:rPr>
                        <a:t>Autres </a:t>
                      </a:r>
                      <a:r>
                        <a:rPr lang="fr-FR" sz="1800" dirty="0">
                          <a:solidFill>
                            <a:schemeClr val="accent2">
                              <a:lumMod val="50000"/>
                            </a:schemeClr>
                          </a:solidFill>
                        </a:rPr>
                        <a:t>enseignant permanent</a:t>
                      </a:r>
                      <a:endParaRPr lang="fr-FR" sz="1800" dirty="0">
                        <a:solidFill>
                          <a:schemeClr val="accent2">
                            <a:lumMod val="50000"/>
                          </a:schemeClr>
                        </a:solidFill>
                        <a:latin typeface="Calibri"/>
                        <a:ea typeface="Calibri"/>
                        <a:cs typeface="Arial"/>
                      </a:endParaRPr>
                    </a:p>
                  </a:txBody>
                  <a:tcPr marL="30279" marR="30279" marT="0" marB="0" anchor="ctr"/>
                </a:tc>
                <a:tc>
                  <a:txBody>
                    <a:bodyPr/>
                    <a:lstStyle/>
                    <a:p>
                      <a:pPr algn="ctr">
                        <a:lnSpc>
                          <a:spcPct val="115000"/>
                        </a:lnSpc>
                        <a:spcAft>
                          <a:spcPts val="0"/>
                        </a:spcAft>
                      </a:pPr>
                      <a:r>
                        <a:rPr lang="fr-FR" sz="1800" dirty="0">
                          <a:solidFill>
                            <a:schemeClr val="accent6">
                              <a:lumMod val="75000"/>
                            </a:schemeClr>
                          </a:solidFill>
                        </a:rPr>
                        <a:t>27</a:t>
                      </a:r>
                      <a:endParaRPr lang="fr-FR" sz="1800" dirty="0">
                        <a:solidFill>
                          <a:schemeClr val="accent6">
                            <a:lumMod val="75000"/>
                          </a:schemeClr>
                        </a:solidFill>
                        <a:latin typeface="Calibri"/>
                        <a:ea typeface="Calibri"/>
                        <a:cs typeface="Arial"/>
                      </a:endParaRPr>
                    </a:p>
                  </a:txBody>
                  <a:tcPr marL="30279" marR="30279" marT="0" marB="0" anchor="ctr"/>
                </a:tc>
              </a:tr>
              <a:tr h="410445">
                <a:tc>
                  <a:txBody>
                    <a:bodyPr/>
                    <a:lstStyle/>
                    <a:p>
                      <a:pPr>
                        <a:lnSpc>
                          <a:spcPct val="115000"/>
                        </a:lnSpc>
                        <a:spcAft>
                          <a:spcPts val="0"/>
                        </a:spcAft>
                      </a:pPr>
                      <a:r>
                        <a:rPr lang="fr-FR" sz="1800" dirty="0" smtClean="0">
                          <a:solidFill>
                            <a:schemeClr val="accent2">
                              <a:lumMod val="50000"/>
                            </a:schemeClr>
                          </a:solidFill>
                        </a:rPr>
                        <a:t>Contractuels</a:t>
                      </a:r>
                      <a:endParaRPr lang="fr-FR" sz="1800" dirty="0">
                        <a:solidFill>
                          <a:schemeClr val="accent2">
                            <a:lumMod val="50000"/>
                          </a:schemeClr>
                        </a:solidFill>
                        <a:latin typeface="Calibri"/>
                        <a:ea typeface="Calibri"/>
                        <a:cs typeface="Arial"/>
                      </a:endParaRPr>
                    </a:p>
                  </a:txBody>
                  <a:tcPr marL="30279" marR="30279" marT="0" marB="0" anchor="ctr"/>
                </a:tc>
                <a:tc>
                  <a:txBody>
                    <a:bodyPr/>
                    <a:lstStyle/>
                    <a:p>
                      <a:pPr algn="ctr">
                        <a:lnSpc>
                          <a:spcPct val="115000"/>
                        </a:lnSpc>
                        <a:spcAft>
                          <a:spcPts val="0"/>
                        </a:spcAft>
                      </a:pPr>
                      <a:r>
                        <a:rPr lang="fr-FR" sz="1800" dirty="0">
                          <a:solidFill>
                            <a:schemeClr val="accent6">
                              <a:lumMod val="75000"/>
                            </a:schemeClr>
                          </a:solidFill>
                        </a:rPr>
                        <a:t>29</a:t>
                      </a:r>
                      <a:endParaRPr lang="fr-FR" sz="1800" dirty="0">
                        <a:solidFill>
                          <a:schemeClr val="accent6">
                            <a:lumMod val="75000"/>
                          </a:schemeClr>
                        </a:solidFill>
                        <a:latin typeface="Calibri"/>
                        <a:ea typeface="Calibri"/>
                        <a:cs typeface="Arial"/>
                      </a:endParaRPr>
                    </a:p>
                  </a:txBody>
                  <a:tcPr marL="30279" marR="30279" marT="0" marB="0" anchor="ctr"/>
                </a:tc>
              </a:tr>
              <a:tr h="410445">
                <a:tc>
                  <a:txBody>
                    <a:bodyPr/>
                    <a:lstStyle/>
                    <a:p>
                      <a:pPr>
                        <a:lnSpc>
                          <a:spcPct val="115000"/>
                        </a:lnSpc>
                        <a:spcAft>
                          <a:spcPts val="0"/>
                        </a:spcAft>
                      </a:pPr>
                      <a:r>
                        <a:rPr lang="fr-FR" sz="1800" dirty="0" smtClean="0">
                          <a:solidFill>
                            <a:schemeClr val="accent2">
                              <a:lumMod val="50000"/>
                            </a:schemeClr>
                          </a:solidFill>
                        </a:rPr>
                        <a:t>Vacataires</a:t>
                      </a:r>
                      <a:endParaRPr lang="fr-FR" sz="1800" dirty="0">
                        <a:solidFill>
                          <a:schemeClr val="accent2">
                            <a:lumMod val="50000"/>
                          </a:schemeClr>
                        </a:solidFill>
                        <a:latin typeface="Calibri"/>
                        <a:ea typeface="Calibri"/>
                        <a:cs typeface="Arial"/>
                      </a:endParaRPr>
                    </a:p>
                  </a:txBody>
                  <a:tcPr marL="30279" marR="30279" marT="0" marB="0" anchor="ctr"/>
                </a:tc>
                <a:tc>
                  <a:txBody>
                    <a:bodyPr/>
                    <a:lstStyle/>
                    <a:p>
                      <a:pPr algn="ctr">
                        <a:lnSpc>
                          <a:spcPct val="115000"/>
                        </a:lnSpc>
                        <a:spcAft>
                          <a:spcPts val="0"/>
                        </a:spcAft>
                      </a:pPr>
                      <a:r>
                        <a:rPr lang="fr-FR" sz="1800" dirty="0">
                          <a:solidFill>
                            <a:schemeClr val="accent6">
                              <a:lumMod val="75000"/>
                            </a:schemeClr>
                          </a:solidFill>
                        </a:rPr>
                        <a:t>46</a:t>
                      </a:r>
                      <a:endParaRPr lang="fr-FR" sz="1800" dirty="0">
                        <a:solidFill>
                          <a:schemeClr val="accent6">
                            <a:lumMod val="75000"/>
                          </a:schemeClr>
                        </a:solidFill>
                        <a:latin typeface="Calibri"/>
                        <a:ea typeface="Calibri"/>
                        <a:cs typeface="Arial"/>
                      </a:endParaRPr>
                    </a:p>
                  </a:txBody>
                  <a:tcPr marL="30279" marR="30279" marT="0" marB="0" anchor="ctr"/>
                </a:tc>
              </a:tr>
              <a:tr h="705682">
                <a:tc>
                  <a:txBody>
                    <a:bodyPr/>
                    <a:lstStyle/>
                    <a:p>
                      <a:pPr>
                        <a:lnSpc>
                          <a:spcPct val="115000"/>
                        </a:lnSpc>
                        <a:spcAft>
                          <a:spcPts val="0"/>
                        </a:spcAft>
                      </a:pPr>
                      <a:r>
                        <a:rPr lang="fr-FR" sz="1800" dirty="0">
                          <a:solidFill>
                            <a:schemeClr val="accent2">
                              <a:lumMod val="50000"/>
                            </a:schemeClr>
                          </a:solidFill>
                        </a:rPr>
                        <a:t>Effectif total </a:t>
                      </a:r>
                      <a:r>
                        <a:rPr lang="fr-FR" sz="1800" dirty="0" smtClean="0">
                          <a:solidFill>
                            <a:schemeClr val="accent2">
                              <a:lumMod val="50000"/>
                            </a:schemeClr>
                          </a:solidFill>
                        </a:rPr>
                        <a:t>des enseignants</a:t>
                      </a:r>
                      <a:endParaRPr lang="fr-FR" sz="1800" dirty="0">
                        <a:solidFill>
                          <a:schemeClr val="accent2">
                            <a:lumMod val="50000"/>
                          </a:schemeClr>
                        </a:solidFill>
                        <a:latin typeface="Calibri"/>
                        <a:ea typeface="Calibri"/>
                        <a:cs typeface="Arial"/>
                      </a:endParaRPr>
                    </a:p>
                  </a:txBody>
                  <a:tcPr marL="30279" marR="30279" marT="0" marB="0" anchor="ctr"/>
                </a:tc>
                <a:tc>
                  <a:txBody>
                    <a:bodyPr/>
                    <a:lstStyle/>
                    <a:p>
                      <a:pPr algn="ctr">
                        <a:lnSpc>
                          <a:spcPct val="115000"/>
                        </a:lnSpc>
                        <a:spcAft>
                          <a:spcPts val="0"/>
                        </a:spcAft>
                      </a:pPr>
                      <a:r>
                        <a:rPr lang="fr-FR" sz="1800" dirty="0">
                          <a:solidFill>
                            <a:schemeClr val="accent6">
                              <a:lumMod val="75000"/>
                            </a:schemeClr>
                          </a:solidFill>
                        </a:rPr>
                        <a:t>249</a:t>
                      </a:r>
                      <a:endParaRPr lang="fr-FR" sz="1800" dirty="0">
                        <a:solidFill>
                          <a:schemeClr val="accent6">
                            <a:lumMod val="75000"/>
                          </a:schemeClr>
                        </a:solidFill>
                        <a:latin typeface="Calibri"/>
                        <a:ea typeface="Calibri"/>
                        <a:cs typeface="Arial"/>
                      </a:endParaRPr>
                    </a:p>
                  </a:txBody>
                  <a:tcPr marL="30279" marR="30279" marT="0" marB="0" anchor="ct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145410" name="Picture 2" descr="C:\Users\msi\Desktop\photo\20161021_132329.jpg"/>
          <p:cNvPicPr>
            <a:picLocks noChangeAspect="1" noChangeArrowheads="1"/>
          </p:cNvPicPr>
          <p:nvPr/>
        </p:nvPicPr>
        <p:blipFill>
          <a:blip r:embed="rId3"/>
          <a:srcRect/>
          <a:stretch>
            <a:fillRect/>
          </a:stretch>
        </p:blipFill>
        <p:spPr bwMode="auto">
          <a:xfrm>
            <a:off x="-1" y="0"/>
            <a:ext cx="9143999" cy="5143500"/>
          </a:xfrm>
          <a:prstGeom prst="rect">
            <a:avLst/>
          </a:prstGeom>
          <a:ln>
            <a:noFill/>
          </a:ln>
          <a:effectLst>
            <a:softEdge rad="112500"/>
          </a:effectLst>
        </p:spPr>
      </p:pic>
      <p:sp>
        <p:nvSpPr>
          <p:cNvPr id="351" name="Google Shape;351;p32"/>
          <p:cNvSpPr txBox="1">
            <a:spLocks noGrp="1"/>
          </p:cNvSpPr>
          <p:nvPr>
            <p:ph type="title"/>
          </p:nvPr>
        </p:nvSpPr>
        <p:spPr>
          <a:xfrm>
            <a:off x="611560" y="2139702"/>
            <a:ext cx="3168352" cy="936104"/>
          </a:xfrm>
          <a:prstGeom prst="rect">
            <a:avLst/>
          </a:prstGeom>
          <a:ln>
            <a:solidFill>
              <a:schemeClr val="tx2">
                <a:lumMod val="90000"/>
              </a:schemeClr>
            </a:solidFill>
          </a:ln>
        </p:spPr>
        <p:txBody>
          <a:bodyPr spcFirstLastPara="1" wrap="square" lIns="91425" tIns="91425" rIns="91425" bIns="91425" anchor="ctr" anchorCtr="0">
            <a:noAutofit/>
          </a:bodyPr>
          <a:lstStyle/>
          <a:p>
            <a:pPr lvl="0"/>
            <a:r>
              <a:rPr lang="fr-FR" sz="2800" dirty="0" smtClean="0">
                <a:solidFill>
                  <a:schemeClr val="accent1">
                    <a:lumMod val="75000"/>
                  </a:schemeClr>
                </a:solidFill>
                <a:latin typeface="Questrial" charset="0"/>
              </a:rPr>
              <a:t>Etudiants</a:t>
            </a:r>
            <a:r>
              <a:rPr lang="fr-FR" sz="2800" dirty="0" smtClean="0">
                <a:latin typeface="Questrial" charset="0"/>
              </a:rPr>
              <a:t> </a:t>
            </a:r>
            <a:r>
              <a:rPr lang="fr-FR" sz="2800" dirty="0" smtClean="0">
                <a:solidFill>
                  <a:schemeClr val="accent6">
                    <a:lumMod val="75000"/>
                  </a:schemeClr>
                </a:solidFill>
                <a:latin typeface="Questrial" charset="0"/>
              </a:rPr>
              <a:t>FSEGN</a:t>
            </a:r>
            <a:endParaRPr lang="en" sz="4000" dirty="0">
              <a:solidFill>
                <a:schemeClr val="accent6">
                  <a:lumMod val="75000"/>
                </a:schemeClr>
              </a:solidFill>
              <a:latin typeface="Questrial" charset="0"/>
            </a:endParaRPr>
          </a:p>
        </p:txBody>
      </p:sp>
      <p:graphicFrame>
        <p:nvGraphicFramePr>
          <p:cNvPr id="4" name="Espace réservé pour une image  33"/>
          <p:cNvGraphicFramePr>
            <a:graphicFrameLocks/>
          </p:cNvGraphicFramePr>
          <p:nvPr/>
        </p:nvGraphicFramePr>
        <p:xfrm>
          <a:off x="4716016" y="1059582"/>
          <a:ext cx="3600400" cy="2880320"/>
        </p:xfrm>
        <a:graphic>
          <a:graphicData uri="http://schemas.openxmlformats.org/drawingml/2006/table">
            <a:tbl>
              <a:tblPr>
                <a:tableStyleId>{284E427A-3D55-4303-BF80-6455036E1DE7}</a:tableStyleId>
              </a:tblPr>
              <a:tblGrid>
                <a:gridCol w="2798952"/>
                <a:gridCol w="801448"/>
              </a:tblGrid>
              <a:tr h="507383">
                <a:tc>
                  <a:txBody>
                    <a:bodyPr/>
                    <a:lstStyle/>
                    <a:p>
                      <a:pPr>
                        <a:lnSpc>
                          <a:spcPct val="115000"/>
                        </a:lnSpc>
                        <a:spcAft>
                          <a:spcPts val="0"/>
                        </a:spcAft>
                      </a:pPr>
                      <a:r>
                        <a:rPr lang="fr-FR" sz="1800" dirty="0" smtClean="0">
                          <a:solidFill>
                            <a:schemeClr val="accent1">
                              <a:lumMod val="75000"/>
                            </a:schemeClr>
                          </a:solidFill>
                        </a:rPr>
                        <a:t>Licences</a:t>
                      </a:r>
                      <a:endParaRPr lang="fr-FR" sz="1800" dirty="0">
                        <a:solidFill>
                          <a:schemeClr val="accent1">
                            <a:lumMod val="75000"/>
                          </a:schemeClr>
                        </a:solidFill>
                        <a:latin typeface="Calibri"/>
                        <a:ea typeface="Calibri"/>
                        <a:cs typeface="Arial"/>
                      </a:endParaRPr>
                    </a:p>
                  </a:txBody>
                  <a:tcPr marL="30279" marR="30279" marT="0" marB="0" anchor="ctr"/>
                </a:tc>
                <a:tc>
                  <a:txBody>
                    <a:bodyPr/>
                    <a:lstStyle/>
                    <a:p>
                      <a:pPr algn="ctr">
                        <a:lnSpc>
                          <a:spcPct val="115000"/>
                        </a:lnSpc>
                        <a:spcAft>
                          <a:spcPts val="0"/>
                        </a:spcAft>
                      </a:pPr>
                      <a:r>
                        <a:rPr lang="fr-FR" sz="1800" dirty="0" smtClean="0">
                          <a:solidFill>
                            <a:schemeClr val="accent6">
                              <a:lumMod val="75000"/>
                            </a:schemeClr>
                          </a:solidFill>
                        </a:rPr>
                        <a:t>3003</a:t>
                      </a:r>
                      <a:endParaRPr lang="fr-FR" sz="1800" dirty="0">
                        <a:solidFill>
                          <a:schemeClr val="accent6">
                            <a:lumMod val="75000"/>
                          </a:schemeClr>
                        </a:solidFill>
                        <a:latin typeface="Calibri"/>
                        <a:ea typeface="Calibri"/>
                        <a:cs typeface="Arial"/>
                      </a:endParaRPr>
                    </a:p>
                  </a:txBody>
                  <a:tcPr marL="30279" marR="30279" marT="0" marB="0" anchor="ctr"/>
                </a:tc>
              </a:tr>
              <a:tr h="507383">
                <a:tc>
                  <a:txBody>
                    <a:bodyPr/>
                    <a:lstStyle/>
                    <a:p>
                      <a:pPr>
                        <a:lnSpc>
                          <a:spcPct val="115000"/>
                        </a:lnSpc>
                        <a:spcAft>
                          <a:spcPts val="0"/>
                        </a:spcAft>
                      </a:pPr>
                      <a:r>
                        <a:rPr lang="fr-FR" sz="1800" dirty="0" smtClean="0">
                          <a:solidFill>
                            <a:schemeClr val="accent1">
                              <a:lumMod val="75000"/>
                            </a:schemeClr>
                          </a:solidFill>
                        </a:rPr>
                        <a:t>Master</a:t>
                      </a:r>
                      <a:r>
                        <a:rPr lang="fr-FR" sz="1800" baseline="0" dirty="0" smtClean="0">
                          <a:solidFill>
                            <a:schemeClr val="accent1">
                              <a:lumMod val="75000"/>
                            </a:schemeClr>
                          </a:solidFill>
                        </a:rPr>
                        <a:t> de recherche</a:t>
                      </a:r>
                      <a:endParaRPr lang="fr-FR" sz="1800" dirty="0">
                        <a:solidFill>
                          <a:schemeClr val="accent1">
                            <a:lumMod val="75000"/>
                          </a:schemeClr>
                        </a:solidFill>
                        <a:latin typeface="Calibri"/>
                        <a:ea typeface="Calibri"/>
                        <a:cs typeface="Arial"/>
                      </a:endParaRPr>
                    </a:p>
                  </a:txBody>
                  <a:tcPr marL="30279" marR="30279" marT="0" marB="0" anchor="ctr"/>
                </a:tc>
                <a:tc>
                  <a:txBody>
                    <a:bodyPr/>
                    <a:lstStyle/>
                    <a:p>
                      <a:pPr algn="ctr">
                        <a:lnSpc>
                          <a:spcPct val="115000"/>
                        </a:lnSpc>
                        <a:spcAft>
                          <a:spcPts val="0"/>
                        </a:spcAft>
                      </a:pPr>
                      <a:r>
                        <a:rPr lang="fr-FR" sz="1800" dirty="0" smtClean="0">
                          <a:solidFill>
                            <a:schemeClr val="accent6">
                              <a:lumMod val="75000"/>
                            </a:schemeClr>
                          </a:solidFill>
                        </a:rPr>
                        <a:t>213</a:t>
                      </a:r>
                      <a:endParaRPr lang="fr-FR" sz="1800" dirty="0">
                        <a:solidFill>
                          <a:schemeClr val="accent6">
                            <a:lumMod val="75000"/>
                          </a:schemeClr>
                        </a:solidFill>
                        <a:latin typeface="Calibri"/>
                        <a:ea typeface="Calibri"/>
                        <a:cs typeface="Arial"/>
                      </a:endParaRPr>
                    </a:p>
                  </a:txBody>
                  <a:tcPr marL="30279" marR="30279" marT="0" marB="0" anchor="ctr"/>
                </a:tc>
              </a:tr>
              <a:tr h="507383">
                <a:tc>
                  <a:txBody>
                    <a:bodyPr/>
                    <a:lstStyle/>
                    <a:p>
                      <a:pPr>
                        <a:lnSpc>
                          <a:spcPct val="115000"/>
                        </a:lnSpc>
                        <a:spcAft>
                          <a:spcPts val="0"/>
                        </a:spcAft>
                      </a:pPr>
                      <a:r>
                        <a:rPr lang="fr-FR" sz="1800" dirty="0" smtClean="0">
                          <a:solidFill>
                            <a:schemeClr val="accent1">
                              <a:lumMod val="75000"/>
                            </a:schemeClr>
                          </a:solidFill>
                        </a:rPr>
                        <a:t>Master professionnel</a:t>
                      </a:r>
                      <a:endParaRPr lang="fr-FR" sz="1800" dirty="0">
                        <a:solidFill>
                          <a:schemeClr val="accent1">
                            <a:lumMod val="75000"/>
                          </a:schemeClr>
                        </a:solidFill>
                        <a:latin typeface="Calibri"/>
                        <a:ea typeface="Calibri"/>
                        <a:cs typeface="Arial"/>
                      </a:endParaRPr>
                    </a:p>
                  </a:txBody>
                  <a:tcPr marL="30279" marR="30279" marT="0" marB="0" anchor="ctr"/>
                </a:tc>
                <a:tc>
                  <a:txBody>
                    <a:bodyPr/>
                    <a:lstStyle/>
                    <a:p>
                      <a:pPr algn="ctr">
                        <a:lnSpc>
                          <a:spcPct val="115000"/>
                        </a:lnSpc>
                        <a:spcAft>
                          <a:spcPts val="0"/>
                        </a:spcAft>
                      </a:pPr>
                      <a:r>
                        <a:rPr lang="fr-FR" sz="1800" dirty="0" smtClean="0">
                          <a:solidFill>
                            <a:schemeClr val="accent6">
                              <a:lumMod val="75000"/>
                            </a:schemeClr>
                          </a:solidFill>
                        </a:rPr>
                        <a:t>290</a:t>
                      </a:r>
                      <a:endParaRPr lang="fr-FR" sz="1800" dirty="0">
                        <a:solidFill>
                          <a:schemeClr val="accent6">
                            <a:lumMod val="75000"/>
                          </a:schemeClr>
                        </a:solidFill>
                        <a:latin typeface="Calibri"/>
                        <a:ea typeface="Calibri"/>
                        <a:cs typeface="Arial"/>
                      </a:endParaRPr>
                    </a:p>
                  </a:txBody>
                  <a:tcPr marL="30279" marR="30279" marT="0" marB="0" anchor="ctr"/>
                </a:tc>
              </a:tr>
              <a:tr h="507383">
                <a:tc>
                  <a:txBody>
                    <a:bodyPr/>
                    <a:lstStyle/>
                    <a:p>
                      <a:pPr>
                        <a:lnSpc>
                          <a:spcPct val="115000"/>
                        </a:lnSpc>
                        <a:spcAft>
                          <a:spcPts val="0"/>
                        </a:spcAft>
                      </a:pPr>
                      <a:r>
                        <a:rPr lang="fr-FR" sz="1800" dirty="0" smtClean="0">
                          <a:solidFill>
                            <a:schemeClr val="accent1">
                              <a:lumMod val="75000"/>
                            </a:schemeClr>
                          </a:solidFill>
                        </a:rPr>
                        <a:t>Doctorat</a:t>
                      </a:r>
                      <a:endParaRPr lang="fr-FR" sz="1800" dirty="0">
                        <a:solidFill>
                          <a:schemeClr val="accent1">
                            <a:lumMod val="75000"/>
                          </a:schemeClr>
                        </a:solidFill>
                        <a:latin typeface="Calibri"/>
                        <a:ea typeface="Calibri"/>
                        <a:cs typeface="Arial"/>
                      </a:endParaRPr>
                    </a:p>
                  </a:txBody>
                  <a:tcPr marL="30279" marR="30279" marT="0" marB="0" anchor="ctr"/>
                </a:tc>
                <a:tc>
                  <a:txBody>
                    <a:bodyPr/>
                    <a:lstStyle/>
                    <a:p>
                      <a:pPr algn="ctr">
                        <a:lnSpc>
                          <a:spcPct val="115000"/>
                        </a:lnSpc>
                        <a:spcAft>
                          <a:spcPts val="0"/>
                        </a:spcAft>
                      </a:pPr>
                      <a:r>
                        <a:rPr lang="fr-FR" sz="1800" dirty="0" smtClean="0">
                          <a:solidFill>
                            <a:schemeClr val="accent6">
                              <a:lumMod val="75000"/>
                            </a:schemeClr>
                          </a:solidFill>
                        </a:rPr>
                        <a:t>68</a:t>
                      </a:r>
                      <a:endParaRPr lang="fr-FR" sz="1800" dirty="0">
                        <a:solidFill>
                          <a:schemeClr val="accent6">
                            <a:lumMod val="75000"/>
                          </a:schemeClr>
                        </a:solidFill>
                        <a:latin typeface="Calibri"/>
                        <a:ea typeface="Calibri"/>
                        <a:cs typeface="Arial"/>
                      </a:endParaRPr>
                    </a:p>
                  </a:txBody>
                  <a:tcPr marL="30279" marR="30279" marT="0" marB="0" anchor="ctr"/>
                </a:tc>
              </a:tr>
              <a:tr h="850788">
                <a:tc>
                  <a:txBody>
                    <a:bodyPr/>
                    <a:lstStyle/>
                    <a:p>
                      <a:pPr>
                        <a:lnSpc>
                          <a:spcPct val="115000"/>
                        </a:lnSpc>
                        <a:spcAft>
                          <a:spcPts val="0"/>
                        </a:spcAft>
                      </a:pPr>
                      <a:r>
                        <a:rPr lang="fr-FR" sz="1800" dirty="0">
                          <a:solidFill>
                            <a:schemeClr val="accent1">
                              <a:lumMod val="75000"/>
                            </a:schemeClr>
                          </a:solidFill>
                        </a:rPr>
                        <a:t>Effectif total </a:t>
                      </a:r>
                      <a:r>
                        <a:rPr lang="fr-FR" sz="1800" dirty="0" smtClean="0">
                          <a:solidFill>
                            <a:schemeClr val="accent1">
                              <a:lumMod val="75000"/>
                            </a:schemeClr>
                          </a:solidFill>
                        </a:rPr>
                        <a:t>inscrits </a:t>
                      </a:r>
                      <a:r>
                        <a:rPr lang="fr-FR" sz="1800" dirty="0">
                          <a:solidFill>
                            <a:schemeClr val="accent1">
                              <a:lumMod val="75000"/>
                            </a:schemeClr>
                          </a:solidFill>
                        </a:rPr>
                        <a:t>2025-2026</a:t>
                      </a:r>
                      <a:endParaRPr lang="fr-FR" sz="1800" dirty="0">
                        <a:solidFill>
                          <a:schemeClr val="accent1">
                            <a:lumMod val="75000"/>
                          </a:schemeClr>
                        </a:solidFill>
                        <a:latin typeface="Calibri"/>
                        <a:ea typeface="Calibri"/>
                        <a:cs typeface="Arial"/>
                      </a:endParaRPr>
                    </a:p>
                  </a:txBody>
                  <a:tcPr marL="30279" marR="30279" marT="0" marB="0" anchor="ctr"/>
                </a:tc>
                <a:tc>
                  <a:txBody>
                    <a:bodyPr/>
                    <a:lstStyle/>
                    <a:p>
                      <a:pPr algn="ctr">
                        <a:lnSpc>
                          <a:spcPct val="115000"/>
                        </a:lnSpc>
                        <a:spcAft>
                          <a:spcPts val="0"/>
                        </a:spcAft>
                      </a:pPr>
                      <a:r>
                        <a:rPr lang="fr-FR" sz="1800" dirty="0" smtClean="0">
                          <a:solidFill>
                            <a:schemeClr val="accent6">
                              <a:lumMod val="75000"/>
                            </a:schemeClr>
                          </a:solidFill>
                        </a:rPr>
                        <a:t>3574</a:t>
                      </a:r>
                      <a:endParaRPr lang="fr-FR" sz="1800" dirty="0">
                        <a:solidFill>
                          <a:schemeClr val="accent6">
                            <a:lumMod val="75000"/>
                          </a:schemeClr>
                        </a:solidFill>
                        <a:latin typeface="Calibri"/>
                        <a:ea typeface="Calibri"/>
                        <a:cs typeface="Arial"/>
                      </a:endParaRPr>
                    </a:p>
                  </a:txBody>
                  <a:tcPr marL="30279" marR="30279" marT="0" marB="0" anchor="ct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144386" name="Picture 2" descr="C:\Users\msi\Pictures\vlcsnap-2025-10-31-18h52m26s318.png"/>
          <p:cNvPicPr>
            <a:picLocks noChangeAspect="1" noChangeArrowheads="1"/>
          </p:cNvPicPr>
          <p:nvPr/>
        </p:nvPicPr>
        <p:blipFill>
          <a:blip r:embed="rId3"/>
          <a:srcRect/>
          <a:stretch>
            <a:fillRect/>
          </a:stretch>
        </p:blipFill>
        <p:spPr bwMode="auto">
          <a:xfrm>
            <a:off x="0" y="0"/>
            <a:ext cx="9103994" cy="5143500"/>
          </a:xfrm>
          <a:prstGeom prst="rect">
            <a:avLst/>
          </a:prstGeom>
          <a:ln>
            <a:noFill/>
          </a:ln>
          <a:effectLst>
            <a:softEdge rad="112500"/>
          </a:effectLst>
        </p:spPr>
      </p:pic>
      <p:sp>
        <p:nvSpPr>
          <p:cNvPr id="351" name="Google Shape;351;p32"/>
          <p:cNvSpPr txBox="1">
            <a:spLocks noGrp="1"/>
          </p:cNvSpPr>
          <p:nvPr>
            <p:ph type="title"/>
          </p:nvPr>
        </p:nvSpPr>
        <p:spPr>
          <a:xfrm>
            <a:off x="611560" y="2355726"/>
            <a:ext cx="3168352" cy="720080"/>
          </a:xfrm>
          <a:prstGeom prst="rect">
            <a:avLst/>
          </a:prstGeom>
          <a:noFill/>
          <a:ln>
            <a:solidFill>
              <a:schemeClr val="tx2">
                <a:lumMod val="90000"/>
              </a:schemeClr>
            </a:solidFill>
          </a:ln>
        </p:spPr>
        <p:txBody>
          <a:bodyPr spcFirstLastPara="1" wrap="square" lIns="91425" tIns="91425" rIns="91425" bIns="91425" anchor="ctr" anchorCtr="0">
            <a:noAutofit/>
          </a:bodyPr>
          <a:lstStyle/>
          <a:p>
            <a:pPr lvl="0"/>
            <a:r>
              <a:rPr lang="fr-FR" sz="2800" dirty="0" smtClean="0">
                <a:solidFill>
                  <a:schemeClr val="accent6">
                    <a:lumMod val="75000"/>
                  </a:schemeClr>
                </a:solidFill>
                <a:latin typeface="Questrial" charset="0"/>
              </a:rPr>
              <a:t>BIBLIOTHEQUE</a:t>
            </a:r>
            <a:endParaRPr lang="en" sz="4000" dirty="0">
              <a:solidFill>
                <a:schemeClr val="accent6">
                  <a:lumMod val="75000"/>
                </a:schemeClr>
              </a:solidFill>
              <a:latin typeface="Questrial" charset="0"/>
            </a:endParaRPr>
          </a:p>
        </p:txBody>
      </p:sp>
      <p:pic>
        <p:nvPicPr>
          <p:cNvPr id="6" name="Picture 2" descr="C:\Users\SG\Desktop\BIBLIOTHEQUE.JPG"/>
          <p:cNvPicPr>
            <a:picLocks noChangeAspect="1" noChangeArrowheads="1"/>
          </p:cNvPicPr>
          <p:nvPr/>
        </p:nvPicPr>
        <p:blipFill>
          <a:blip r:embed="rId4"/>
          <a:srcRect/>
          <a:stretch>
            <a:fillRect/>
          </a:stretch>
        </p:blipFill>
        <p:spPr bwMode="auto">
          <a:xfrm>
            <a:off x="4716016" y="1059582"/>
            <a:ext cx="3600400" cy="2880320"/>
          </a:xfrm>
          <a:prstGeom prst="rect">
            <a:avLst/>
          </a:prstGeom>
          <a:noFill/>
          <a:effectLst>
            <a:glow rad="101600">
              <a:schemeClr val="bg1">
                <a:alpha val="60000"/>
              </a:schemeClr>
            </a:glo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97281" name="Picture 1" descr="C:\Users\msi\Desktop\photo\IMG_5937.JPG"/>
          <p:cNvPicPr>
            <a:picLocks noChangeAspect="1" noChangeArrowheads="1"/>
          </p:cNvPicPr>
          <p:nvPr/>
        </p:nvPicPr>
        <p:blipFill>
          <a:blip r:embed="rId3"/>
          <a:srcRect/>
          <a:stretch>
            <a:fillRect/>
          </a:stretch>
        </p:blipFill>
        <p:spPr bwMode="auto">
          <a:xfrm>
            <a:off x="-1828709" y="-1028649"/>
            <a:ext cx="10972709" cy="6172150"/>
          </a:xfrm>
          <a:prstGeom prst="rect">
            <a:avLst/>
          </a:prstGeom>
          <a:ln>
            <a:noFill/>
          </a:ln>
          <a:effectLst>
            <a:softEdge rad="112500"/>
          </a:effectLst>
        </p:spPr>
      </p:pic>
      <p:sp>
        <p:nvSpPr>
          <p:cNvPr id="658" name="Google Shape;658;p37"/>
          <p:cNvSpPr txBox="1"/>
          <p:nvPr/>
        </p:nvSpPr>
        <p:spPr>
          <a:xfrm>
            <a:off x="5154125" y="2666300"/>
            <a:ext cx="2861700" cy="144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DM Sans"/>
              <a:ea typeface="DM Sans"/>
              <a:cs typeface="DM Sans"/>
              <a:sym typeface="DM Sans"/>
            </a:endParaRPr>
          </a:p>
        </p:txBody>
      </p:sp>
      <p:pic>
        <p:nvPicPr>
          <p:cNvPr id="659" name="Google Shape;659;p37"/>
          <p:cNvPicPr preferRelativeResize="0"/>
          <p:nvPr/>
        </p:nvPicPr>
        <p:blipFill>
          <a:blip r:embed="rId4">
            <a:lum bright="30000" contrast="20000"/>
          </a:blip>
          <a:srcRect t="11900" b="26706"/>
          <a:stretch>
            <a:fillRect/>
          </a:stretch>
        </p:blipFill>
        <p:spPr>
          <a:xfrm>
            <a:off x="899592" y="1491630"/>
            <a:ext cx="3672408" cy="3024336"/>
          </a:xfrm>
          <a:prstGeom prst="rect">
            <a:avLst/>
          </a:prstGeom>
          <a:noFill/>
          <a:ln>
            <a:noFill/>
          </a:ln>
        </p:spPr>
      </p:pic>
      <p:sp>
        <p:nvSpPr>
          <p:cNvPr id="672" name="Google Shape;672;p37">
            <a:hlinkClick r:id="rId5" action="ppaction://hlinksldjump"/>
          </p:cNvPr>
          <p:cNvSpPr/>
          <p:nvPr/>
        </p:nvSpPr>
        <p:spPr>
          <a:xfrm>
            <a:off x="6967425" y="887133"/>
            <a:ext cx="270600" cy="135300"/>
          </a:xfrm>
          <a:prstGeom prst="homePlat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7"/>
          <p:cNvSpPr txBox="1"/>
          <p:nvPr/>
        </p:nvSpPr>
        <p:spPr>
          <a:xfrm>
            <a:off x="5115875" y="2713025"/>
            <a:ext cx="2887200" cy="15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31" name="Google Shape;653;p36"/>
          <p:cNvSpPr txBox="1">
            <a:spLocks noGrp="1"/>
          </p:cNvSpPr>
          <p:nvPr>
            <p:ph type="subTitle" idx="1"/>
          </p:nvPr>
        </p:nvSpPr>
        <p:spPr>
          <a:xfrm>
            <a:off x="5364088" y="1707654"/>
            <a:ext cx="3052800" cy="2304256"/>
          </a:xfrm>
          <a:prstGeom prst="rect">
            <a:avLst/>
          </a:prstGeom>
          <a:solidFill>
            <a:schemeClr val="bg1">
              <a:lumMod val="95000"/>
            </a:schemeClr>
          </a:solidFill>
        </p:spPr>
        <p:txBody>
          <a:bodyPr spcFirstLastPara="1" wrap="square" lIns="91425" tIns="91425" rIns="91425" bIns="91425" anchor="ctr" anchorCtr="0">
            <a:noAutofit/>
          </a:bodyPr>
          <a:lstStyle/>
          <a:p>
            <a:pPr lvl="0" algn="l"/>
            <a:r>
              <a:rPr lang="fr-FR" b="1" dirty="0" smtClean="0"/>
              <a:t/>
            </a:r>
            <a:br>
              <a:rPr lang="fr-FR" b="1" dirty="0" smtClean="0"/>
            </a:br>
            <a:r>
              <a:rPr lang="fr-FR" b="1" dirty="0" smtClean="0">
                <a:solidFill>
                  <a:schemeClr val="accent1">
                    <a:lumMod val="50000"/>
                  </a:schemeClr>
                </a:solidFill>
                <a:latin typeface="Questrial" charset="0"/>
              </a:rPr>
              <a:t>5 Amphithéâtres</a:t>
            </a:r>
            <a:br>
              <a:rPr lang="fr-FR" b="1" dirty="0" smtClean="0">
                <a:solidFill>
                  <a:schemeClr val="accent1">
                    <a:lumMod val="50000"/>
                  </a:schemeClr>
                </a:solidFill>
                <a:latin typeface="Questrial" charset="0"/>
              </a:rPr>
            </a:br>
            <a:r>
              <a:rPr lang="fr-FR" b="1" dirty="0" smtClean="0">
                <a:solidFill>
                  <a:schemeClr val="accent1">
                    <a:lumMod val="50000"/>
                  </a:schemeClr>
                </a:solidFill>
                <a:latin typeface="Questrial" charset="0"/>
              </a:rPr>
              <a:t>4 Grandes salles</a:t>
            </a:r>
            <a:br>
              <a:rPr lang="fr-FR" b="1" dirty="0" smtClean="0">
                <a:solidFill>
                  <a:schemeClr val="accent1">
                    <a:lumMod val="50000"/>
                  </a:schemeClr>
                </a:solidFill>
                <a:latin typeface="Questrial" charset="0"/>
              </a:rPr>
            </a:br>
            <a:r>
              <a:rPr lang="fr-FR" b="1" dirty="0" smtClean="0">
                <a:solidFill>
                  <a:schemeClr val="accent1">
                    <a:lumMod val="50000"/>
                  </a:schemeClr>
                </a:solidFill>
                <a:latin typeface="Questrial" charset="0"/>
              </a:rPr>
              <a:t>26 Salles TD</a:t>
            </a:r>
            <a:br>
              <a:rPr lang="fr-FR" b="1" dirty="0" smtClean="0">
                <a:solidFill>
                  <a:schemeClr val="accent1">
                    <a:lumMod val="50000"/>
                  </a:schemeClr>
                </a:solidFill>
                <a:latin typeface="Questrial" charset="0"/>
              </a:rPr>
            </a:br>
            <a:r>
              <a:rPr lang="fr-FR" b="1" dirty="0" smtClean="0">
                <a:solidFill>
                  <a:schemeClr val="accent1">
                    <a:lumMod val="50000"/>
                  </a:schemeClr>
                </a:solidFill>
                <a:latin typeface="Questrial" charset="0"/>
              </a:rPr>
              <a:t>10 Labo informatiques</a:t>
            </a:r>
            <a:br>
              <a:rPr lang="fr-FR" b="1" dirty="0" smtClean="0">
                <a:solidFill>
                  <a:schemeClr val="accent1">
                    <a:lumMod val="50000"/>
                  </a:schemeClr>
                </a:solidFill>
                <a:latin typeface="Questrial" charset="0"/>
              </a:rPr>
            </a:br>
            <a:r>
              <a:rPr lang="fr-FR" b="1" dirty="0" smtClean="0">
                <a:solidFill>
                  <a:schemeClr val="accent1">
                    <a:lumMod val="50000"/>
                  </a:schemeClr>
                </a:solidFill>
                <a:latin typeface="Questrial" charset="0"/>
              </a:rPr>
              <a:t>Labo de Langues</a:t>
            </a:r>
            <a:br>
              <a:rPr lang="fr-FR" b="1" dirty="0" smtClean="0">
                <a:solidFill>
                  <a:schemeClr val="accent1">
                    <a:lumMod val="50000"/>
                  </a:schemeClr>
                </a:solidFill>
                <a:latin typeface="Questrial" charset="0"/>
              </a:rPr>
            </a:br>
            <a:r>
              <a:rPr lang="fr-FR" b="1" dirty="0" smtClean="0">
                <a:solidFill>
                  <a:schemeClr val="accent1">
                    <a:lumMod val="50000"/>
                  </a:schemeClr>
                </a:solidFill>
                <a:latin typeface="Questrial" charset="0"/>
              </a:rPr>
              <a:t>Salle de conférences</a:t>
            </a:r>
            <a:br>
              <a:rPr lang="fr-FR" b="1" dirty="0" smtClean="0">
                <a:solidFill>
                  <a:schemeClr val="accent1">
                    <a:lumMod val="50000"/>
                  </a:schemeClr>
                </a:solidFill>
                <a:latin typeface="Questrial" charset="0"/>
              </a:rPr>
            </a:br>
            <a:r>
              <a:rPr lang="fr-FR" b="1" dirty="0" smtClean="0">
                <a:solidFill>
                  <a:schemeClr val="accent1">
                    <a:lumMod val="50000"/>
                  </a:schemeClr>
                </a:solidFill>
                <a:latin typeface="Questrial" charset="0"/>
              </a:rPr>
              <a:t>Bibliothèque</a:t>
            </a:r>
            <a:br>
              <a:rPr lang="fr-FR" b="1" dirty="0" smtClean="0">
                <a:solidFill>
                  <a:schemeClr val="accent1">
                    <a:lumMod val="50000"/>
                  </a:schemeClr>
                </a:solidFill>
                <a:latin typeface="Questrial" charset="0"/>
              </a:rPr>
            </a:br>
            <a:r>
              <a:rPr lang="fr-FR" b="1" dirty="0" smtClean="0">
                <a:solidFill>
                  <a:schemeClr val="accent1">
                    <a:lumMod val="50000"/>
                  </a:schemeClr>
                </a:solidFill>
                <a:latin typeface="Questrial" charset="0"/>
              </a:rPr>
              <a:t>2 Salles de lectures</a:t>
            </a:r>
            <a:br>
              <a:rPr lang="fr-FR" b="1" dirty="0" smtClean="0">
                <a:solidFill>
                  <a:schemeClr val="accent1">
                    <a:lumMod val="50000"/>
                  </a:schemeClr>
                </a:solidFill>
                <a:latin typeface="Questrial" charset="0"/>
              </a:rPr>
            </a:br>
            <a:r>
              <a:rPr lang="fr-FR" b="1" dirty="0" smtClean="0">
                <a:solidFill>
                  <a:schemeClr val="accent1">
                    <a:lumMod val="50000"/>
                  </a:schemeClr>
                </a:solidFill>
                <a:latin typeface="Questrial" charset="0"/>
              </a:rPr>
              <a:t>Salle périodiques</a:t>
            </a:r>
            <a:r>
              <a:rPr lang="fr-FR" b="1" dirty="0" smtClean="0">
                <a:solidFill>
                  <a:schemeClr val="accent1">
                    <a:lumMod val="50000"/>
                  </a:schemeClr>
                </a:solidFill>
              </a:rPr>
              <a:t/>
            </a:r>
            <a:br>
              <a:rPr lang="fr-FR" b="1" dirty="0" smtClean="0">
                <a:solidFill>
                  <a:schemeClr val="accent1">
                    <a:lumMod val="50000"/>
                  </a:schemeClr>
                </a:solidFill>
              </a:rPr>
            </a:br>
            <a:endParaRPr lang="fr-FR" b="1" dirty="0">
              <a:solidFill>
                <a:schemeClr val="accent1">
                  <a:lumMod val="50000"/>
                </a:schemeClr>
              </a:solidFill>
            </a:endParaRPr>
          </a:p>
        </p:txBody>
      </p:sp>
      <p:sp>
        <p:nvSpPr>
          <p:cNvPr id="33" name="Rectangle 32"/>
          <p:cNvSpPr/>
          <p:nvPr/>
        </p:nvSpPr>
        <p:spPr>
          <a:xfrm>
            <a:off x="2267744" y="483518"/>
            <a:ext cx="4176464" cy="461665"/>
          </a:xfrm>
          <a:prstGeom prst="rect">
            <a:avLst/>
          </a:prstGeom>
          <a:effectLst>
            <a:glow rad="139700">
              <a:schemeClr val="accent2">
                <a:satMod val="175000"/>
                <a:alpha val="40000"/>
              </a:schemeClr>
            </a:glow>
          </a:effectLst>
        </p:spPr>
        <p:txBody>
          <a:bodyPr wrap="square">
            <a:spAutoFit/>
          </a:bodyPr>
          <a:lstStyle/>
          <a:p>
            <a:pPr lvl="0" algn="ctr"/>
            <a:r>
              <a:rPr lang="fr-FR" sz="2400" b="1" dirty="0" smtClean="0">
                <a:solidFill>
                  <a:schemeClr val="accent6">
                    <a:lumMod val="75000"/>
                  </a:schemeClr>
                </a:solidFill>
                <a:latin typeface="Questrial" charset="0"/>
              </a:rPr>
              <a:t>INFRASTRUCTURE</a:t>
            </a:r>
            <a:endParaRPr lang="fr-FR" sz="1800" b="1" dirty="0" smtClean="0">
              <a:solidFill>
                <a:schemeClr val="accent6">
                  <a:lumMod val="75000"/>
                </a:schemeClr>
              </a:solidFill>
              <a:latin typeface="Quest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pSp>
        <p:nvGrpSpPr>
          <p:cNvPr id="2" name="Google Shape;359;p33"/>
          <p:cNvGrpSpPr/>
          <p:nvPr/>
        </p:nvGrpSpPr>
        <p:grpSpPr>
          <a:xfrm>
            <a:off x="711725" y="4235725"/>
            <a:ext cx="1715148" cy="333147"/>
            <a:chOff x="6045725" y="615825"/>
            <a:chExt cx="1715148" cy="333147"/>
          </a:xfrm>
        </p:grpSpPr>
        <p:sp>
          <p:nvSpPr>
            <p:cNvPr id="360" name="Google Shape;360;p33"/>
            <p:cNvSpPr/>
            <p:nvPr/>
          </p:nvSpPr>
          <p:spPr>
            <a:xfrm>
              <a:off x="6045725" y="615825"/>
              <a:ext cx="333233" cy="333147"/>
            </a:xfrm>
            <a:custGeom>
              <a:avLst/>
              <a:gdLst/>
              <a:ahLst/>
              <a:cxnLst/>
              <a:rect l="l" t="t" r="r" b="b"/>
              <a:pathLst>
                <a:path w="3892" h="3891" extrusionOk="0">
                  <a:moveTo>
                    <a:pt x="0" y="0"/>
                  </a:moveTo>
                  <a:lnTo>
                    <a:pt x="0"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3"/>
            <p:cNvSpPr/>
            <p:nvPr/>
          </p:nvSpPr>
          <p:spPr>
            <a:xfrm>
              <a:off x="6737967" y="615825"/>
              <a:ext cx="333233" cy="333147"/>
            </a:xfrm>
            <a:custGeom>
              <a:avLst/>
              <a:gdLst/>
              <a:ahLst/>
              <a:cxnLst/>
              <a:rect l="l" t="t" r="r" b="b"/>
              <a:pathLst>
                <a:path w="3892" h="3891" extrusionOk="0">
                  <a:moveTo>
                    <a:pt x="1" y="0"/>
                  </a:moveTo>
                  <a:lnTo>
                    <a:pt x="1"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3"/>
            <p:cNvSpPr/>
            <p:nvPr/>
          </p:nvSpPr>
          <p:spPr>
            <a:xfrm>
              <a:off x="7427640" y="615825"/>
              <a:ext cx="333233" cy="333147"/>
            </a:xfrm>
            <a:custGeom>
              <a:avLst/>
              <a:gdLst/>
              <a:ahLst/>
              <a:cxnLst/>
              <a:rect l="l" t="t" r="r" b="b"/>
              <a:pathLst>
                <a:path w="3892" h="3891" extrusionOk="0">
                  <a:moveTo>
                    <a:pt x="1" y="0"/>
                  </a:moveTo>
                  <a:lnTo>
                    <a:pt x="1"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33"/>
          <p:cNvSpPr/>
          <p:nvPr/>
        </p:nvSpPr>
        <p:spPr>
          <a:xfrm rot="-5400000" flipH="1">
            <a:off x="979681" y="578357"/>
            <a:ext cx="571473" cy="1108231"/>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3"/>
          <p:cNvSpPr/>
          <p:nvPr/>
        </p:nvSpPr>
        <p:spPr>
          <a:xfrm flipH="1">
            <a:off x="158496" y="362976"/>
            <a:ext cx="552804" cy="1145657"/>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3"/>
          <p:cNvSpPr/>
          <p:nvPr/>
        </p:nvSpPr>
        <p:spPr>
          <a:xfrm rot="5400000" flipH="1">
            <a:off x="8152284" y="4151784"/>
            <a:ext cx="660121" cy="1323311"/>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ZoneTexte 12"/>
          <p:cNvSpPr txBox="1"/>
          <p:nvPr/>
        </p:nvSpPr>
        <p:spPr>
          <a:xfrm>
            <a:off x="2483768" y="2859782"/>
            <a:ext cx="2736304" cy="307777"/>
          </a:xfrm>
          <a:prstGeom prst="rect">
            <a:avLst/>
          </a:prstGeom>
          <a:noFill/>
        </p:spPr>
        <p:txBody>
          <a:bodyPr wrap="square" rtlCol="0">
            <a:spAutoFit/>
          </a:bodyPr>
          <a:lstStyle/>
          <a:p>
            <a:endParaRPr lang="fr-FR" dirty="0"/>
          </a:p>
        </p:txBody>
      </p:sp>
      <p:sp>
        <p:nvSpPr>
          <p:cNvPr id="22" name="Hexagone 21"/>
          <p:cNvSpPr/>
          <p:nvPr/>
        </p:nvSpPr>
        <p:spPr>
          <a:xfrm>
            <a:off x="1438212" y="1995686"/>
            <a:ext cx="1368152" cy="1224136"/>
          </a:xfrm>
          <a:prstGeom prst="hex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sz="1200" b="1" dirty="0">
              <a:latin typeface="Questrial" charset="0"/>
            </a:endParaRPr>
          </a:p>
        </p:txBody>
      </p:sp>
      <p:sp>
        <p:nvSpPr>
          <p:cNvPr id="143361" name="Rectangle 1"/>
          <p:cNvSpPr>
            <a:spLocks noChangeArrowheads="1"/>
          </p:cNvSpPr>
          <p:nvPr/>
        </p:nvSpPr>
        <p:spPr bwMode="auto">
          <a:xfrm>
            <a:off x="683568" y="627534"/>
            <a:ext cx="7272808" cy="830997"/>
          </a:xfrm>
          <a:prstGeom prst="rect">
            <a:avLst/>
          </a:prstGeom>
          <a:solidFill>
            <a:schemeClr val="tx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buClrTx/>
            </a:pPr>
            <a:r>
              <a:rPr lang="fr-FR" sz="2400" dirty="0" smtClean="0">
                <a:solidFill>
                  <a:schemeClr val="accent2">
                    <a:lumMod val="75000"/>
                  </a:schemeClr>
                </a:solidFill>
                <a:latin typeface="Arial Black"/>
              </a:rPr>
              <a:t>Ecole doctorale:</a:t>
            </a:r>
            <a:br>
              <a:rPr lang="fr-FR" sz="2400" dirty="0" smtClean="0">
                <a:solidFill>
                  <a:schemeClr val="accent2">
                    <a:lumMod val="75000"/>
                  </a:schemeClr>
                </a:solidFill>
                <a:latin typeface="Arial Black"/>
              </a:rPr>
            </a:br>
            <a:r>
              <a:rPr lang="fr-FR" sz="2400" dirty="0" smtClean="0">
                <a:solidFill>
                  <a:schemeClr val="accent2">
                    <a:lumMod val="75000"/>
                  </a:schemeClr>
                </a:solidFill>
                <a:latin typeface="Arial Black"/>
              </a:rPr>
              <a:t> </a:t>
            </a:r>
            <a:r>
              <a:rPr lang="fr-FR" sz="2400" dirty="0" smtClean="0">
                <a:solidFill>
                  <a:schemeClr val="accent6">
                    <a:lumMod val="75000"/>
                  </a:schemeClr>
                </a:solidFill>
                <a:latin typeface="Arial Black"/>
              </a:rPr>
              <a:t>Techniques de Prise de Décision</a:t>
            </a:r>
            <a:endParaRPr kumimoji="0" lang="fr-FR" sz="3600" b="0" i="0" u="none" strike="noStrike" cap="none" normalizeH="0" baseline="0" dirty="0" smtClean="0">
              <a:ln>
                <a:noFill/>
              </a:ln>
              <a:solidFill>
                <a:schemeClr val="accent6">
                  <a:lumMod val="75000"/>
                </a:schemeClr>
              </a:solidFill>
              <a:effectLst/>
              <a:latin typeface="Questrial" charset="0"/>
              <a:cs typeface="Arial" pitchFamily="34" charset="0"/>
            </a:endParaRPr>
          </a:p>
        </p:txBody>
      </p:sp>
      <p:sp>
        <p:nvSpPr>
          <p:cNvPr id="18" name="Hexagone 17"/>
          <p:cNvSpPr/>
          <p:nvPr/>
        </p:nvSpPr>
        <p:spPr>
          <a:xfrm>
            <a:off x="2483768" y="2626963"/>
            <a:ext cx="1368152" cy="1224136"/>
          </a:xfrm>
          <a:prstGeom prst="hexagon">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sz="1200" b="1" dirty="0">
              <a:latin typeface="Questrial" charset="0"/>
            </a:endParaRPr>
          </a:p>
        </p:txBody>
      </p:sp>
      <p:sp>
        <p:nvSpPr>
          <p:cNvPr id="25" name="Hexagone 24"/>
          <p:cNvSpPr/>
          <p:nvPr/>
        </p:nvSpPr>
        <p:spPr>
          <a:xfrm>
            <a:off x="3563888" y="2050899"/>
            <a:ext cx="1368152" cy="1224136"/>
          </a:xfrm>
          <a:prstGeom prst="hex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sz="1200" b="1" dirty="0">
              <a:latin typeface="Questrial" charset="0"/>
            </a:endParaRPr>
          </a:p>
        </p:txBody>
      </p:sp>
      <p:sp>
        <p:nvSpPr>
          <p:cNvPr id="27" name="Hexagone 26"/>
          <p:cNvSpPr/>
          <p:nvPr/>
        </p:nvSpPr>
        <p:spPr>
          <a:xfrm>
            <a:off x="4644008" y="2626963"/>
            <a:ext cx="1368152" cy="1224136"/>
          </a:xfrm>
          <a:prstGeom prst="hexagon">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sz="1200" b="1" dirty="0">
              <a:latin typeface="Questrial" charset="0"/>
            </a:endParaRPr>
          </a:p>
        </p:txBody>
      </p:sp>
      <p:sp>
        <p:nvSpPr>
          <p:cNvPr id="28" name="Hexagone 27"/>
          <p:cNvSpPr/>
          <p:nvPr/>
        </p:nvSpPr>
        <p:spPr>
          <a:xfrm>
            <a:off x="5724128" y="2067694"/>
            <a:ext cx="1368152" cy="1152128"/>
          </a:xfrm>
          <a:prstGeom prst="hex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sz="1200" b="1" dirty="0">
              <a:latin typeface="Questrial" charset="0"/>
            </a:endParaRPr>
          </a:p>
        </p:txBody>
      </p:sp>
      <p:sp>
        <p:nvSpPr>
          <p:cNvPr id="33" name="Rectangle 32"/>
          <p:cNvSpPr/>
          <p:nvPr/>
        </p:nvSpPr>
        <p:spPr>
          <a:xfrm>
            <a:off x="683568" y="339502"/>
            <a:ext cx="288032"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1619672" y="2355726"/>
            <a:ext cx="1224136" cy="523220"/>
          </a:xfrm>
          <a:prstGeom prst="rect">
            <a:avLst/>
          </a:prstGeom>
        </p:spPr>
        <p:txBody>
          <a:bodyPr wrap="square">
            <a:spAutoFit/>
          </a:bodyPr>
          <a:lstStyle/>
          <a:p>
            <a:r>
              <a:rPr lang="fr-FR" b="1" dirty="0" smtClean="0">
                <a:solidFill>
                  <a:schemeClr val="accent2">
                    <a:lumMod val="75000"/>
                  </a:schemeClr>
                </a:solidFill>
                <a:latin typeface="Questrial" charset="0"/>
              </a:rPr>
              <a:t>Formation </a:t>
            </a:r>
          </a:p>
          <a:p>
            <a:r>
              <a:rPr lang="fr-FR" b="1" dirty="0" smtClean="0">
                <a:solidFill>
                  <a:schemeClr val="accent2">
                    <a:lumMod val="75000"/>
                  </a:schemeClr>
                </a:solidFill>
                <a:latin typeface="Questrial" charset="0"/>
              </a:rPr>
              <a:t>Doctorales</a:t>
            </a:r>
            <a:endParaRPr lang="fr-FR" b="1" dirty="0">
              <a:solidFill>
                <a:schemeClr val="accent2">
                  <a:lumMod val="75000"/>
                </a:schemeClr>
              </a:solidFill>
              <a:latin typeface="Questrial" charset="0"/>
            </a:endParaRPr>
          </a:p>
        </p:txBody>
      </p:sp>
      <p:sp>
        <p:nvSpPr>
          <p:cNvPr id="35" name="Rectangle 34"/>
          <p:cNvSpPr/>
          <p:nvPr/>
        </p:nvSpPr>
        <p:spPr>
          <a:xfrm>
            <a:off x="3707904" y="2499742"/>
            <a:ext cx="1048685" cy="307777"/>
          </a:xfrm>
          <a:prstGeom prst="rect">
            <a:avLst/>
          </a:prstGeom>
        </p:spPr>
        <p:txBody>
          <a:bodyPr wrap="none">
            <a:spAutoFit/>
          </a:bodyPr>
          <a:lstStyle/>
          <a:p>
            <a:r>
              <a:rPr lang="fr-FR" b="1" dirty="0" smtClean="0">
                <a:solidFill>
                  <a:schemeClr val="accent2">
                    <a:lumMod val="75000"/>
                  </a:schemeClr>
                </a:solidFill>
                <a:latin typeface="Questrial" charset="0"/>
              </a:rPr>
              <a:t>Recherche</a:t>
            </a:r>
            <a:endParaRPr lang="fr-FR" sz="1200" b="1" dirty="0">
              <a:solidFill>
                <a:schemeClr val="accent2">
                  <a:lumMod val="75000"/>
                </a:schemeClr>
              </a:solidFill>
              <a:latin typeface="Questrial" charset="0"/>
            </a:endParaRPr>
          </a:p>
        </p:txBody>
      </p:sp>
      <p:sp>
        <p:nvSpPr>
          <p:cNvPr id="36" name="Rectangle 35"/>
          <p:cNvSpPr/>
          <p:nvPr/>
        </p:nvSpPr>
        <p:spPr>
          <a:xfrm>
            <a:off x="5724128" y="2427734"/>
            <a:ext cx="1386918" cy="523220"/>
          </a:xfrm>
          <a:prstGeom prst="rect">
            <a:avLst/>
          </a:prstGeom>
        </p:spPr>
        <p:txBody>
          <a:bodyPr wrap="none">
            <a:spAutoFit/>
          </a:bodyPr>
          <a:lstStyle/>
          <a:p>
            <a:pPr lvl="0" algn="ctr">
              <a:defRPr/>
            </a:pPr>
            <a:r>
              <a:rPr lang="fr-FR" b="1" dirty="0" smtClean="0">
                <a:solidFill>
                  <a:schemeClr val="accent2">
                    <a:lumMod val="75000"/>
                  </a:schemeClr>
                </a:solidFill>
                <a:latin typeface="Questrial" charset="0"/>
              </a:rPr>
              <a:t>Manifestations </a:t>
            </a:r>
          </a:p>
          <a:p>
            <a:pPr lvl="0" algn="ctr">
              <a:defRPr/>
            </a:pPr>
            <a:r>
              <a:rPr lang="fr-FR" b="1" dirty="0" smtClean="0">
                <a:solidFill>
                  <a:schemeClr val="accent2">
                    <a:lumMod val="75000"/>
                  </a:schemeClr>
                </a:solidFill>
                <a:latin typeface="Questrial" charset="0"/>
              </a:rPr>
              <a:t>Scientifiques</a:t>
            </a:r>
          </a:p>
        </p:txBody>
      </p:sp>
      <p:sp>
        <p:nvSpPr>
          <p:cNvPr id="37" name="Hexagone 36"/>
          <p:cNvSpPr/>
          <p:nvPr/>
        </p:nvSpPr>
        <p:spPr>
          <a:xfrm>
            <a:off x="3563888" y="3291830"/>
            <a:ext cx="1368152" cy="1152128"/>
          </a:xfrm>
          <a:prstGeom prst="hex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sz="1200" b="1" dirty="0">
              <a:latin typeface="Questrial" charset="0"/>
            </a:endParaRPr>
          </a:p>
        </p:txBody>
      </p:sp>
      <p:sp>
        <p:nvSpPr>
          <p:cNvPr id="38" name="Rectangle 37"/>
          <p:cNvSpPr/>
          <p:nvPr/>
        </p:nvSpPr>
        <p:spPr>
          <a:xfrm>
            <a:off x="3707904" y="3632706"/>
            <a:ext cx="1172116" cy="523220"/>
          </a:xfrm>
          <a:prstGeom prst="rect">
            <a:avLst/>
          </a:prstGeom>
        </p:spPr>
        <p:txBody>
          <a:bodyPr wrap="none">
            <a:spAutoFit/>
          </a:bodyPr>
          <a:lstStyle/>
          <a:p>
            <a:pPr lvl="0">
              <a:defRPr/>
            </a:pPr>
            <a:r>
              <a:rPr lang="fr-FR" b="1" dirty="0" smtClean="0">
                <a:solidFill>
                  <a:schemeClr val="accent2">
                    <a:lumMod val="75000"/>
                  </a:schemeClr>
                </a:solidFill>
                <a:latin typeface="Questrial" charset="0"/>
              </a:rPr>
              <a:t>Habilitation </a:t>
            </a:r>
          </a:p>
          <a:p>
            <a:pPr lvl="0">
              <a:defRPr/>
            </a:pPr>
            <a:r>
              <a:rPr lang="fr-FR" b="1" dirty="0" smtClean="0">
                <a:solidFill>
                  <a:schemeClr val="accent2">
                    <a:lumMod val="75000"/>
                  </a:schemeClr>
                </a:solidFill>
                <a:latin typeface="Questrial" charset="0"/>
              </a:rPr>
              <a:t>Universitaire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8" name="Google Shape;778;p41"/>
          <p:cNvSpPr/>
          <p:nvPr/>
        </p:nvSpPr>
        <p:spPr>
          <a:xfrm>
            <a:off x="711725" y="537500"/>
            <a:ext cx="1051500" cy="140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1"/>
          <p:cNvSpPr txBox="1">
            <a:spLocks noGrp="1"/>
          </p:cNvSpPr>
          <p:nvPr>
            <p:ph type="title"/>
          </p:nvPr>
        </p:nvSpPr>
        <p:spPr>
          <a:xfrm>
            <a:off x="683568" y="195486"/>
            <a:ext cx="8064896" cy="1224136"/>
          </a:xfrm>
          <a:prstGeom prst="rect">
            <a:avLst/>
          </a:prstGeom>
          <a:solidFill>
            <a:schemeClr val="bg1"/>
          </a:solidFill>
        </p:spPr>
        <p:txBody>
          <a:bodyPr spcFirstLastPara="1" wrap="square" lIns="91425" tIns="91425" rIns="91425" bIns="91425" anchor="ctr" anchorCtr="0">
            <a:noAutofit/>
          </a:bodyPr>
          <a:lstStyle/>
          <a:p>
            <a:pPr lvl="0" algn="ctr">
              <a:buSzPts val="1100"/>
            </a:pPr>
            <a:r>
              <a:rPr lang="fr-FR" sz="2800" dirty="0" smtClean="0">
                <a:solidFill>
                  <a:schemeClr val="accent2">
                    <a:lumMod val="75000"/>
                  </a:schemeClr>
                </a:solidFill>
                <a:latin typeface="Questrial" charset="0"/>
              </a:rPr>
              <a:t>Les structures </a:t>
            </a:r>
            <a:r>
              <a:rPr lang="fr-FR" sz="2800" dirty="0" smtClean="0">
                <a:solidFill>
                  <a:schemeClr val="accent6">
                    <a:lumMod val="75000"/>
                  </a:schemeClr>
                </a:solidFill>
                <a:latin typeface="Questrial" charset="0"/>
              </a:rPr>
              <a:t>de recherche </a:t>
            </a:r>
            <a:r>
              <a:rPr lang="fr-FR" sz="2800" dirty="0" smtClean="0">
                <a:solidFill>
                  <a:schemeClr val="accent3">
                    <a:lumMod val="75000"/>
                  </a:schemeClr>
                </a:solidFill>
                <a:latin typeface="Questrial" charset="0"/>
              </a:rPr>
              <a:t>et d’appui</a:t>
            </a:r>
            <a:endParaRPr sz="2800" dirty="0">
              <a:solidFill>
                <a:schemeClr val="accent3">
                  <a:lumMod val="75000"/>
                </a:schemeClr>
              </a:solidFill>
              <a:latin typeface="Questrial" charset="0"/>
            </a:endParaRPr>
          </a:p>
        </p:txBody>
      </p:sp>
      <p:sp>
        <p:nvSpPr>
          <p:cNvPr id="4774" name="Google Shape;4774;p41"/>
          <p:cNvSpPr txBox="1"/>
          <p:nvPr/>
        </p:nvSpPr>
        <p:spPr>
          <a:xfrm>
            <a:off x="1407688" y="2645463"/>
            <a:ext cx="211200" cy="22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chemeClr val="dk2"/>
              </a:solidFill>
              <a:latin typeface="Baloo 2 SemiBold"/>
              <a:ea typeface="Baloo 2 SemiBold"/>
              <a:cs typeface="Baloo 2 SemiBold"/>
              <a:sym typeface="Baloo 2 SemiBold"/>
            </a:endParaRPr>
          </a:p>
        </p:txBody>
      </p:sp>
      <p:sp>
        <p:nvSpPr>
          <p:cNvPr id="4775" name="Google Shape;4775;p41"/>
          <p:cNvSpPr txBox="1"/>
          <p:nvPr/>
        </p:nvSpPr>
        <p:spPr>
          <a:xfrm>
            <a:off x="1668923" y="2674438"/>
            <a:ext cx="849300" cy="19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latin typeface="DM Sans"/>
              <a:ea typeface="DM Sans"/>
              <a:cs typeface="DM Sans"/>
              <a:sym typeface="DM Sans"/>
            </a:endParaRPr>
          </a:p>
        </p:txBody>
      </p:sp>
      <p:sp>
        <p:nvSpPr>
          <p:cNvPr id="4779" name="Google Shape;4779;p41"/>
          <p:cNvSpPr txBox="1"/>
          <p:nvPr/>
        </p:nvSpPr>
        <p:spPr>
          <a:xfrm>
            <a:off x="1668698" y="2999488"/>
            <a:ext cx="849300" cy="19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latin typeface="DM Sans"/>
              <a:ea typeface="DM Sans"/>
              <a:cs typeface="DM Sans"/>
              <a:sym typeface="DM Sans"/>
            </a:endParaRPr>
          </a:p>
        </p:txBody>
      </p:sp>
      <p:sp>
        <p:nvSpPr>
          <p:cNvPr id="4783" name="Google Shape;4783;p41"/>
          <p:cNvSpPr txBox="1"/>
          <p:nvPr/>
        </p:nvSpPr>
        <p:spPr>
          <a:xfrm>
            <a:off x="1668698" y="3324538"/>
            <a:ext cx="849300" cy="19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latin typeface="DM Sans"/>
              <a:ea typeface="DM Sans"/>
              <a:cs typeface="DM Sans"/>
              <a:sym typeface="DM Sans"/>
            </a:endParaRPr>
          </a:p>
        </p:txBody>
      </p:sp>
      <p:pic>
        <p:nvPicPr>
          <p:cNvPr id="4792" name="Picture 4" descr="Convention Envie"/>
          <p:cNvPicPr>
            <a:picLocks noChangeAspect="1" noChangeArrowheads="1"/>
          </p:cNvPicPr>
          <p:nvPr/>
        </p:nvPicPr>
        <p:blipFill>
          <a:blip r:embed="rId3">
            <a:lum contrast="-10000"/>
          </a:blip>
          <a:srcRect l="11590" t="24336" r="7279" b="22123"/>
          <a:stretch>
            <a:fillRect/>
          </a:stretch>
        </p:blipFill>
        <p:spPr bwMode="auto">
          <a:xfrm>
            <a:off x="1839330" y="2427734"/>
            <a:ext cx="1462645" cy="1088380"/>
          </a:xfrm>
          <a:prstGeom prst="hexagon">
            <a:avLst/>
          </a:prstGeom>
          <a:noFill/>
          <a:ln w="9525">
            <a:noFill/>
            <a:miter lim="800000"/>
            <a:headEnd/>
            <a:tailEnd/>
          </a:ln>
        </p:spPr>
      </p:pic>
      <p:pic>
        <p:nvPicPr>
          <p:cNvPr id="4793" name="Picture 2" descr="Association des Experts Tunisiens en Economie et Gestion ..."/>
          <p:cNvPicPr>
            <a:picLocks noChangeAspect="1" noChangeArrowheads="1"/>
          </p:cNvPicPr>
          <p:nvPr/>
        </p:nvPicPr>
        <p:blipFill>
          <a:blip r:embed="rId4"/>
          <a:stretch>
            <a:fillRect/>
          </a:stretch>
        </p:blipFill>
        <p:spPr bwMode="auto">
          <a:xfrm>
            <a:off x="4791658" y="2427734"/>
            <a:ext cx="1323097" cy="1080120"/>
          </a:xfrm>
          <a:prstGeom prst="hexagon">
            <a:avLst/>
          </a:prstGeom>
          <a:noFill/>
          <a:ln>
            <a:noFill/>
          </a:ln>
        </p:spPr>
      </p:pic>
      <p:pic>
        <p:nvPicPr>
          <p:cNvPr id="4794" name="Espace réservé d’image 7" descr="Femme d'affaires examinant des notes autocollantes sur un mur">
            <a:extLst>
              <a:ext uri="{FF2B5EF4-FFF2-40B4-BE49-F238E27FC236}">
                <a16:creationId xmlns="" xmlns:a16="http://schemas.microsoft.com/office/drawing/2014/main" id="{66D3A5E9-F687-402F-8477-EE4CD418CA67}"/>
              </a:ext>
            </a:extLst>
          </p:cNvPr>
          <p:cNvPicPr>
            <a:picLocks noChangeAspect="1"/>
          </p:cNvPicPr>
          <p:nvPr/>
        </p:nvPicPr>
        <p:blipFill>
          <a:blip r:embed="rId5"/>
          <a:stretch>
            <a:fillRect/>
          </a:stretch>
        </p:blipFill>
        <p:spPr>
          <a:xfrm>
            <a:off x="3351498" y="2427734"/>
            <a:ext cx="1368152" cy="1096201"/>
          </a:xfrm>
          <a:prstGeom prst="hexagon">
            <a:avLst/>
          </a:prstGeom>
          <a:noFill/>
          <a:ln>
            <a:noFill/>
          </a:ln>
        </p:spPr>
      </p:pic>
      <p:pic>
        <p:nvPicPr>
          <p:cNvPr id="4795" name="Picture 3" descr="C:\Users\SG\Desktop\ofip.JPG"/>
          <p:cNvPicPr>
            <a:picLocks noChangeAspect="1" noChangeArrowheads="1"/>
          </p:cNvPicPr>
          <p:nvPr/>
        </p:nvPicPr>
        <p:blipFill>
          <a:blip r:embed="rId6"/>
          <a:srcRect/>
          <a:stretch>
            <a:fillRect/>
          </a:stretch>
        </p:blipFill>
        <p:spPr bwMode="auto">
          <a:xfrm>
            <a:off x="6159810" y="2355726"/>
            <a:ext cx="1364518" cy="1201907"/>
          </a:xfrm>
          <a:prstGeom prst="hexagon">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C:\Users\msi\Desktop\photo\photo amphi 4 06 03 24.jpg"/>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2196753" y="0"/>
            <a:ext cx="11340753" cy="5143501"/>
          </a:xfrm>
          <a:prstGeom prst="rect">
            <a:avLst/>
          </a:prstGeom>
          <a:noFill/>
        </p:spPr>
      </p:pic>
      <p:sp>
        <p:nvSpPr>
          <p:cNvPr id="17" name="Titre 16">
            <a:extLst>
              <a:ext uri="{FF2B5EF4-FFF2-40B4-BE49-F238E27FC236}">
                <a16:creationId xmlns="" xmlns:a16="http://schemas.microsoft.com/office/drawing/2014/main" id="{E17942FE-65D3-7C03-B361-8DF125B81DC1}"/>
              </a:ext>
            </a:extLst>
          </p:cNvPr>
          <p:cNvSpPr>
            <a:spLocks noGrp="1"/>
          </p:cNvSpPr>
          <p:nvPr>
            <p:ph type="title"/>
          </p:nvPr>
        </p:nvSpPr>
        <p:spPr>
          <a:xfrm>
            <a:off x="1907704" y="339502"/>
            <a:ext cx="5256584" cy="730577"/>
          </a:xfrm>
        </p:spPr>
        <p:txBody>
          <a:bodyPr rtlCol="0"/>
          <a:lstStyle>
            <a:defPPr>
              <a:defRPr lang="fr-FR"/>
            </a:defPPr>
          </a:lstStyle>
          <a:p>
            <a:pPr algn="ctr"/>
            <a:r>
              <a:rPr lang="fr-FR" dirty="0">
                <a:solidFill>
                  <a:schemeClr val="accent1">
                    <a:lumMod val="75000"/>
                  </a:schemeClr>
                </a:solidFill>
                <a:latin typeface="Arial Black"/>
              </a:rPr>
              <a:t>Vie</a:t>
            </a:r>
            <a:r>
              <a:rPr lang="fr-FR" dirty="0">
                <a:latin typeface="Arial Black"/>
              </a:rPr>
              <a:t> estudiantine</a:t>
            </a:r>
            <a:endParaRPr lang="fr-FR" dirty="0"/>
          </a:p>
        </p:txBody>
      </p:sp>
      <p:sp>
        <p:nvSpPr>
          <p:cNvPr id="25" name="Espace réservé d’image 24">
            <a:extLst>
              <a:ext uri="{FF2B5EF4-FFF2-40B4-BE49-F238E27FC236}">
                <a16:creationId xmlns="" xmlns:a16="http://schemas.microsoft.com/office/drawing/2014/main" id="{5140B95D-A59E-4E6C-BF07-5DD5E0E818A0}"/>
              </a:ext>
            </a:extLst>
          </p:cNvPr>
          <p:cNvSpPr>
            <a:spLocks noGrp="1"/>
          </p:cNvSpPr>
          <p:nvPr>
            <p:ph type="body" sz="quarter" idx="45"/>
          </p:nvPr>
        </p:nvSpPr>
        <p:spPr>
          <a:xfrm>
            <a:off x="6551039" y="2203290"/>
            <a:ext cx="1408181" cy="946064"/>
          </a:xfrm>
        </p:spPr>
        <p:txBody>
          <a:bodyPr rtlCol="0"/>
          <a:lstStyle>
            <a:defPPr>
              <a:defRPr lang="fr-FR"/>
            </a:defPPr>
          </a:lstStyle>
          <a:p>
            <a:pPr rtl="0"/>
            <a:r>
              <a:rPr lang="fr-FR" dirty="0" smtClean="0"/>
              <a:t>,</a:t>
            </a:r>
          </a:p>
          <a:p>
            <a:pPr rtl="0"/>
            <a:endParaRPr lang="fr-FR" dirty="0"/>
          </a:p>
          <a:p>
            <a:pPr rtl="0"/>
            <a:endParaRPr lang="fr-FR" altLang="en-US" dirty="0"/>
          </a:p>
        </p:txBody>
      </p:sp>
      <p:sp>
        <p:nvSpPr>
          <p:cNvPr id="5" name="Espace réservé du numéro de diapositive 4">
            <a:extLst>
              <a:ext uri="{FF2B5EF4-FFF2-40B4-BE49-F238E27FC236}">
                <a16:creationId xmlns="" xmlns:a16="http://schemas.microsoft.com/office/drawing/2014/main" id="{302DD1EA-9A0C-9303-AD79-5DAF401390EB}"/>
              </a:ext>
            </a:extLst>
          </p:cNvPr>
          <p:cNvSpPr>
            <a:spLocks noGrp="1"/>
          </p:cNvSpPr>
          <p:nvPr>
            <p:ph type="sldNum" sz="quarter" idx="47"/>
          </p:nvPr>
        </p:nvSpPr>
        <p:spPr/>
        <p:txBody>
          <a:bodyPr rtlCol="0"/>
          <a:lstStyle>
            <a:defPPr>
              <a:defRPr lang="fr-FR"/>
            </a:defPPr>
          </a:lstStyle>
          <a:p>
            <a:pPr rtl="0"/>
            <a:fld id="{47FEACEE-25B4-4A2D-B147-27296E36371D}" type="slidenum">
              <a:rPr lang="fr-FR" altLang="zh-CN" smtClean="0"/>
              <a:pPr rtl="0"/>
              <a:t>17</a:t>
            </a:fld>
            <a:endParaRPr lang="fr-FR" altLang="zh-CN"/>
          </a:p>
        </p:txBody>
      </p:sp>
      <p:pic>
        <p:nvPicPr>
          <p:cNvPr id="148483" name="Picture 3" descr="C:\Users\msi\Desktop\photo\photo 06 mars 2024.jpg"/>
          <p:cNvPicPr>
            <a:picLocks noChangeAspect="1" noChangeArrowheads="1"/>
          </p:cNvPicPr>
          <p:nvPr/>
        </p:nvPicPr>
        <p:blipFill>
          <a:blip r:embed="rId4"/>
          <a:srcRect/>
          <a:stretch>
            <a:fillRect/>
          </a:stretch>
        </p:blipFill>
        <p:spPr bwMode="auto">
          <a:xfrm>
            <a:off x="3203848" y="1419622"/>
            <a:ext cx="2642987" cy="2110697"/>
          </a:xfrm>
          <a:prstGeom prst="hexagon">
            <a:avLst/>
          </a:prstGeom>
          <a:noFill/>
        </p:spPr>
      </p:pic>
      <p:pic>
        <p:nvPicPr>
          <p:cNvPr id="148487" name="Picture 7" descr="C:\Users\msi\Desktop\photo\IMG_1041.JPG"/>
          <p:cNvPicPr>
            <a:picLocks noChangeAspect="1" noChangeArrowheads="1"/>
          </p:cNvPicPr>
          <p:nvPr/>
        </p:nvPicPr>
        <p:blipFill>
          <a:blip r:embed="rId5"/>
          <a:srcRect l="10799" t="16198" r="10609" b="11809"/>
          <a:stretch>
            <a:fillRect/>
          </a:stretch>
        </p:blipFill>
        <p:spPr bwMode="auto">
          <a:xfrm>
            <a:off x="1763688" y="2656402"/>
            <a:ext cx="2016224" cy="1662230"/>
          </a:xfrm>
          <a:prstGeom prst="hexagon">
            <a:avLst/>
          </a:prstGeom>
          <a:noFill/>
          <a:ln>
            <a:noFill/>
          </a:ln>
        </p:spPr>
      </p:pic>
      <p:pic>
        <p:nvPicPr>
          <p:cNvPr id="148488" name="Picture 8" descr="C:\Users\msi\Desktop\photo\WhatsApp Image 2025-10-31 at 20.48.22.jpeg"/>
          <p:cNvPicPr>
            <a:picLocks noChangeAspect="1" noChangeArrowheads="1"/>
          </p:cNvPicPr>
          <p:nvPr/>
        </p:nvPicPr>
        <p:blipFill>
          <a:blip r:embed="rId6"/>
          <a:srcRect t="14226" b="3414"/>
          <a:stretch>
            <a:fillRect/>
          </a:stretch>
        </p:blipFill>
        <p:spPr bwMode="auto">
          <a:xfrm>
            <a:off x="395536" y="1347614"/>
            <a:ext cx="2251431" cy="2067805"/>
          </a:xfrm>
          <a:prstGeom prst="hexagon">
            <a:avLst/>
          </a:prstGeom>
          <a:noFill/>
        </p:spPr>
      </p:pic>
      <p:pic>
        <p:nvPicPr>
          <p:cNvPr id="148484" name="Picture 4" descr="C:\Users\msi\Desktop\photo\06 mars.jpg"/>
          <p:cNvPicPr>
            <a:picLocks noChangeAspect="1" noChangeArrowheads="1"/>
          </p:cNvPicPr>
          <p:nvPr/>
        </p:nvPicPr>
        <p:blipFill>
          <a:blip r:embed="rId7"/>
          <a:srcRect/>
          <a:stretch>
            <a:fillRect/>
          </a:stretch>
        </p:blipFill>
        <p:spPr bwMode="auto">
          <a:xfrm>
            <a:off x="6487378" y="1635646"/>
            <a:ext cx="2261086" cy="1883861"/>
          </a:xfrm>
          <a:prstGeom prst="hexagon">
            <a:avLst/>
          </a:prstGeom>
          <a:noFill/>
        </p:spPr>
      </p:pic>
      <p:pic>
        <p:nvPicPr>
          <p:cNvPr id="148486" name="Picture 6" descr="C:\Users\msi\Desktop\photo\green day 1.jpg"/>
          <p:cNvPicPr>
            <a:picLocks noChangeAspect="1" noChangeArrowheads="1"/>
          </p:cNvPicPr>
          <p:nvPr/>
        </p:nvPicPr>
        <p:blipFill>
          <a:blip r:embed="rId8"/>
          <a:srcRect/>
          <a:stretch>
            <a:fillRect/>
          </a:stretch>
        </p:blipFill>
        <p:spPr bwMode="auto">
          <a:xfrm>
            <a:off x="5004048" y="2643758"/>
            <a:ext cx="2134450" cy="1800200"/>
          </a:xfrm>
          <a:prstGeom prst="hexagon">
            <a:avLst/>
          </a:prstGeom>
          <a:noFill/>
        </p:spPr>
      </p:pic>
    </p:spTree>
    <p:extLst>
      <p:ext uri="{BB962C8B-B14F-4D97-AF65-F5344CB8AC3E}">
        <p14:creationId xmlns:p14="http://schemas.microsoft.com/office/powerpoint/2010/main" val="3760906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re 59">
            <a:extLst>
              <a:ext uri="{FF2B5EF4-FFF2-40B4-BE49-F238E27FC236}">
                <a16:creationId xmlns="" xmlns:a16="http://schemas.microsoft.com/office/drawing/2014/main" id="{0031CE36-F77D-3964-C169-771DBA49D28A}"/>
              </a:ext>
            </a:extLst>
          </p:cNvPr>
          <p:cNvSpPr>
            <a:spLocks noGrp="1"/>
          </p:cNvSpPr>
          <p:nvPr>
            <p:ph type="title"/>
          </p:nvPr>
        </p:nvSpPr>
        <p:spPr>
          <a:xfrm>
            <a:off x="2305747" y="885825"/>
            <a:ext cx="4949572" cy="654987"/>
          </a:xfrm>
        </p:spPr>
        <p:txBody>
          <a:bodyPr rtlCol="0"/>
          <a:lstStyle>
            <a:defPPr>
              <a:defRPr lang="fr-FR"/>
            </a:defPPr>
          </a:lstStyle>
          <a:p>
            <a:pPr rtl="0"/>
            <a:r>
              <a:rPr lang="fr-FR" dirty="0" smtClean="0">
                <a:latin typeface="Arial Black"/>
              </a:rPr>
              <a:t>Chantiers </a:t>
            </a:r>
            <a:r>
              <a:rPr lang="fr-FR" dirty="0" smtClean="0">
                <a:solidFill>
                  <a:schemeClr val="accent3">
                    <a:lumMod val="75000"/>
                  </a:schemeClr>
                </a:solidFill>
                <a:latin typeface="Arial Black"/>
              </a:rPr>
              <a:t>en cours</a:t>
            </a:r>
            <a:endParaRPr lang="fr-FR" dirty="0">
              <a:solidFill>
                <a:schemeClr val="accent3">
                  <a:lumMod val="75000"/>
                </a:schemeClr>
              </a:solidFill>
            </a:endParaRPr>
          </a:p>
        </p:txBody>
      </p:sp>
      <p:sp>
        <p:nvSpPr>
          <p:cNvPr id="37" name="Espace réservé du texte 36">
            <a:extLst>
              <a:ext uri="{FF2B5EF4-FFF2-40B4-BE49-F238E27FC236}">
                <a16:creationId xmlns="" xmlns:a16="http://schemas.microsoft.com/office/drawing/2014/main" id="{16D3C8BC-FB28-3127-D29E-D4195120A3CA}"/>
              </a:ext>
            </a:extLst>
          </p:cNvPr>
          <p:cNvSpPr>
            <a:spLocks noGrp="1"/>
          </p:cNvSpPr>
          <p:nvPr>
            <p:ph type="body" sz="quarter" idx="27"/>
          </p:nvPr>
        </p:nvSpPr>
        <p:spPr>
          <a:xfrm>
            <a:off x="2270029" y="3400425"/>
            <a:ext cx="4730846" cy="614363"/>
          </a:xfrm>
        </p:spPr>
        <p:txBody>
          <a:bodyPr rtlCol="0"/>
          <a:lstStyle>
            <a:defPPr>
              <a:defRPr lang="fr-FR"/>
            </a:defPPr>
          </a:lstStyle>
          <a:p>
            <a:r>
              <a:rPr lang="fr-FR" sz="1800" dirty="0" smtClean="0">
                <a:solidFill>
                  <a:schemeClr val="accent2">
                    <a:lumMod val="75000"/>
                  </a:schemeClr>
                </a:solidFill>
              </a:rPr>
              <a:t>Digitalisation des services administratives</a:t>
            </a:r>
            <a:endParaRPr lang="en-US" sz="1800" dirty="0">
              <a:solidFill>
                <a:schemeClr val="accent2">
                  <a:lumMod val="75000"/>
                </a:schemeClr>
              </a:solidFill>
            </a:endParaRPr>
          </a:p>
        </p:txBody>
      </p:sp>
      <p:sp>
        <p:nvSpPr>
          <p:cNvPr id="35" name="Espace réservé du texte 34">
            <a:extLst>
              <a:ext uri="{FF2B5EF4-FFF2-40B4-BE49-F238E27FC236}">
                <a16:creationId xmlns="" xmlns:a16="http://schemas.microsoft.com/office/drawing/2014/main" id="{2C8E94EA-2767-D144-C1BB-32AA2C99723B}"/>
              </a:ext>
            </a:extLst>
          </p:cNvPr>
          <p:cNvSpPr>
            <a:spLocks noGrp="1"/>
          </p:cNvSpPr>
          <p:nvPr>
            <p:ph type="body" sz="quarter" idx="52"/>
          </p:nvPr>
        </p:nvSpPr>
        <p:spPr>
          <a:xfrm>
            <a:off x="2814638" y="2000250"/>
            <a:ext cx="5715000" cy="917034"/>
          </a:xfrm>
        </p:spPr>
        <p:txBody>
          <a:bodyPr rtlCol="0"/>
          <a:lstStyle>
            <a:defPPr>
              <a:defRPr lang="fr-FR"/>
            </a:defPPr>
          </a:lstStyle>
          <a:p>
            <a:r>
              <a:rPr lang="fr-FR" sz="1800" dirty="0" smtClean="0">
                <a:solidFill>
                  <a:schemeClr val="accent2">
                    <a:lumMod val="75000"/>
                  </a:schemeClr>
                </a:solidFill>
              </a:rPr>
              <a:t>Mise en place d'une démarche</a:t>
            </a:r>
          </a:p>
          <a:p>
            <a:r>
              <a:rPr lang="fr-FR" sz="1800" dirty="0" smtClean="0">
                <a:solidFill>
                  <a:schemeClr val="accent2">
                    <a:lumMod val="75000"/>
                  </a:schemeClr>
                </a:solidFill>
              </a:rPr>
              <a:t>d’Assurance Qualité</a:t>
            </a:r>
            <a:r>
              <a:rPr lang="fr-FR" sz="1800" dirty="0" smtClean="0"/>
              <a:t> </a:t>
            </a:r>
            <a:endParaRPr lang="fr-FR" sz="1800" dirty="0"/>
          </a:p>
        </p:txBody>
      </p:sp>
      <p:sp>
        <p:nvSpPr>
          <p:cNvPr id="5" name="Espace réservé du numéro de diapositive 4">
            <a:extLst>
              <a:ext uri="{FF2B5EF4-FFF2-40B4-BE49-F238E27FC236}">
                <a16:creationId xmlns="" xmlns:a16="http://schemas.microsoft.com/office/drawing/2014/main" id="{2B243AAE-D428-CAAE-DCAF-0266FEEEAC70}"/>
              </a:ext>
            </a:extLst>
          </p:cNvPr>
          <p:cNvSpPr>
            <a:spLocks noGrp="1"/>
          </p:cNvSpPr>
          <p:nvPr>
            <p:ph type="sldNum" sz="quarter" idx="55"/>
          </p:nvPr>
        </p:nvSpPr>
        <p:spPr/>
        <p:txBody>
          <a:bodyPr rtlCol="0"/>
          <a:lstStyle>
            <a:defPPr>
              <a:defRPr lang="fr-FR"/>
            </a:defPPr>
          </a:lstStyle>
          <a:p>
            <a:pPr rtl="0"/>
            <a:fld id="{47FEACEE-25B4-4A2D-B147-27296E36371D}" type="slidenum">
              <a:rPr lang="fr-FR" altLang="zh-CN" smtClean="0"/>
              <a:pPr rtl="0"/>
              <a:t>18</a:t>
            </a:fld>
            <a:endParaRPr lang="fr-FR" altLang="zh-CN"/>
          </a:p>
        </p:txBody>
      </p:sp>
      <p:pic>
        <p:nvPicPr>
          <p:cNvPr id="7" name="Picture 15" descr="Faculté des Sciences Economiques et de Gestion de Nabeul ..."/>
          <p:cNvPicPr>
            <a:picLocks noChangeAspect="1" noChangeArrowheads="1"/>
          </p:cNvPicPr>
          <p:nvPr/>
        </p:nvPicPr>
        <p:blipFill>
          <a:blip r:embed="rId3"/>
          <a:srcRect/>
          <a:stretch>
            <a:fillRect/>
          </a:stretch>
        </p:blipFill>
        <p:spPr bwMode="auto">
          <a:xfrm>
            <a:off x="1368834" y="1861939"/>
            <a:ext cx="1474974" cy="1285875"/>
          </a:xfrm>
          <a:prstGeom prst="hexagon">
            <a:avLst/>
          </a:prstGeom>
          <a:noFill/>
          <a:ln w="9525">
            <a:noFill/>
            <a:miter lim="800000"/>
            <a:headEnd/>
            <a:tailEnd/>
          </a:ln>
        </p:spPr>
      </p:pic>
      <p:sp>
        <p:nvSpPr>
          <p:cNvPr id="9" name="Hexagone 8"/>
          <p:cNvSpPr/>
          <p:nvPr/>
        </p:nvSpPr>
        <p:spPr>
          <a:xfrm rot="16200000">
            <a:off x="1331640" y="1851670"/>
            <a:ext cx="1512168" cy="1368152"/>
          </a:xfrm>
          <a:prstGeom prst="hexagon">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sz="1200" b="1" dirty="0">
              <a:latin typeface="Questrial" charset="0"/>
            </a:endParaRPr>
          </a:p>
        </p:txBody>
      </p:sp>
    </p:spTree>
    <p:extLst>
      <p:ext uri="{BB962C8B-B14F-4D97-AF65-F5344CB8AC3E}">
        <p14:creationId xmlns:p14="http://schemas.microsoft.com/office/powerpoint/2010/main" val="41821480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re 23">
            <a:extLst>
              <a:ext uri="{FF2B5EF4-FFF2-40B4-BE49-F238E27FC236}">
                <a16:creationId xmlns="" xmlns:a16="http://schemas.microsoft.com/office/drawing/2014/main" id="{AD2C8D04-263D-9589-1CFF-A5968D7C33D7}"/>
              </a:ext>
            </a:extLst>
          </p:cNvPr>
          <p:cNvSpPr>
            <a:spLocks noGrp="1"/>
          </p:cNvSpPr>
          <p:nvPr>
            <p:ph type="title"/>
          </p:nvPr>
        </p:nvSpPr>
        <p:spPr>
          <a:xfrm>
            <a:off x="3995936" y="1491630"/>
            <a:ext cx="3791774" cy="994172"/>
          </a:xfrm>
        </p:spPr>
        <p:txBody>
          <a:bodyPr rtlCol="0"/>
          <a:lstStyle>
            <a:defPPr>
              <a:defRPr lang="fr-FR"/>
            </a:defPPr>
          </a:lstStyle>
          <a:p>
            <a:pPr algn="ctr" rtl="0"/>
            <a:r>
              <a:rPr lang="fr-FR" sz="4000" dirty="0">
                <a:solidFill>
                  <a:schemeClr val="accent2">
                    <a:lumMod val="75000"/>
                  </a:schemeClr>
                </a:solidFill>
              </a:rPr>
              <a:t>Merci</a:t>
            </a:r>
            <a:endParaRPr lang="fr-FR" dirty="0">
              <a:solidFill>
                <a:schemeClr val="accent2">
                  <a:lumMod val="75000"/>
                </a:schemeClr>
              </a:solidFill>
            </a:endParaRPr>
          </a:p>
        </p:txBody>
      </p:sp>
      <p:pic>
        <p:nvPicPr>
          <p:cNvPr id="14" name="Espace réservé d’image 13" descr="Des personnes travaillent dans un bureau">
            <a:extLst>
              <a:ext uri="{FF2B5EF4-FFF2-40B4-BE49-F238E27FC236}">
                <a16:creationId xmlns="" xmlns:a16="http://schemas.microsoft.com/office/drawing/2014/main" id="{496155F4-61B2-441D-9F16-788866450DA2}"/>
              </a:ext>
            </a:extLst>
          </p:cNvPr>
          <p:cNvPicPr>
            <a:picLocks noGrp="1" noChangeAspect="1"/>
          </p:cNvPicPr>
          <p:nvPr>
            <p:ph type="pic" sz="quarter" idx="49"/>
          </p:nvPr>
        </p:nvPicPr>
        <p:blipFill>
          <a:blip r:embed="rId3"/>
          <a:stretch>
            <a:fillRect/>
          </a:stretch>
        </p:blipFill>
        <p:spPr>
          <a:xfrm>
            <a:off x="293333" y="1923678"/>
            <a:ext cx="1099380" cy="864096"/>
          </a:xfrm>
        </p:spPr>
      </p:pic>
      <p:pic>
        <p:nvPicPr>
          <p:cNvPr id="16" name="Espace réservé d’image 15" descr="Des personnes dans un bureau discutant de leur travail sur un ordinateur portable.&#10;">
            <a:extLst>
              <a:ext uri="{FF2B5EF4-FFF2-40B4-BE49-F238E27FC236}">
                <a16:creationId xmlns="" xmlns:a16="http://schemas.microsoft.com/office/drawing/2014/main" id="{BCD5762E-DD49-42B3-9CA8-46A4AD7193E2}"/>
              </a:ext>
            </a:extLst>
          </p:cNvPr>
          <p:cNvPicPr>
            <a:picLocks noGrp="1" noChangeAspect="1"/>
          </p:cNvPicPr>
          <p:nvPr>
            <p:ph type="pic" sz="quarter" idx="48"/>
          </p:nvPr>
        </p:nvPicPr>
        <p:blipFill>
          <a:blip r:embed="rId4"/>
          <a:stretch>
            <a:fillRect/>
          </a:stretch>
        </p:blipFill>
        <p:spPr>
          <a:xfrm>
            <a:off x="2051720" y="1851670"/>
            <a:ext cx="1099380" cy="906520"/>
          </a:xfrm>
        </p:spPr>
      </p:pic>
      <p:pic>
        <p:nvPicPr>
          <p:cNvPr id="18" name="Espace réservé d’image 17" descr="Disposition des croquis de conception de site web sur une feuille blanche">
            <a:extLst>
              <a:ext uri="{FF2B5EF4-FFF2-40B4-BE49-F238E27FC236}">
                <a16:creationId xmlns="" xmlns:a16="http://schemas.microsoft.com/office/drawing/2014/main" id="{1051CD21-1408-4D13-BF0B-0D7013AD2D0C}"/>
              </a:ext>
            </a:extLst>
          </p:cNvPr>
          <p:cNvPicPr>
            <a:picLocks noGrp="1" noChangeAspect="1"/>
          </p:cNvPicPr>
          <p:nvPr>
            <p:ph type="pic" sz="quarter" idx="51"/>
          </p:nvPr>
        </p:nvPicPr>
        <p:blipFill>
          <a:blip r:embed="rId5"/>
          <a:stretch>
            <a:fillRect/>
          </a:stretch>
        </p:blipFill>
        <p:spPr>
          <a:xfrm>
            <a:off x="2961449" y="2355726"/>
            <a:ext cx="1099380" cy="936104"/>
          </a:xfrm>
        </p:spPr>
      </p:pic>
      <p:sp>
        <p:nvSpPr>
          <p:cNvPr id="25" name="Espace réservé du texte 24">
            <a:extLst>
              <a:ext uri="{FF2B5EF4-FFF2-40B4-BE49-F238E27FC236}">
                <a16:creationId xmlns="" xmlns:a16="http://schemas.microsoft.com/office/drawing/2014/main" id="{B993E4D5-4AD0-4740-096D-6822944C8FF6}"/>
              </a:ext>
            </a:extLst>
          </p:cNvPr>
          <p:cNvSpPr>
            <a:spLocks noGrp="1"/>
          </p:cNvSpPr>
          <p:nvPr>
            <p:ph type="body" sz="quarter" idx="27"/>
          </p:nvPr>
        </p:nvSpPr>
        <p:spPr>
          <a:xfrm>
            <a:off x="5148064" y="3219822"/>
            <a:ext cx="3314700" cy="1093107"/>
          </a:xfrm>
        </p:spPr>
        <p:txBody>
          <a:bodyPr rtlCol="0"/>
          <a:lstStyle>
            <a:defPPr>
              <a:defRPr lang="fr-FR"/>
            </a:defPPr>
          </a:lstStyle>
          <a:p>
            <a:r>
              <a:rPr lang="fr-FR" dirty="0"/>
              <a:t>Naoufel BEN HAJ RHOUMA</a:t>
            </a:r>
          </a:p>
          <a:p>
            <a:pPr lvl="0"/>
            <a:r>
              <a:rPr lang="fr-FR" dirty="0">
                <a:solidFill>
                  <a:srgbClr val="0F253E"/>
                </a:solidFill>
                <a:ea typeface="+mn-lt"/>
                <a:cs typeface="+mn-lt"/>
              </a:rPr>
              <a:t>naoufel.belhajrhouma@fsegn.ucar.tn</a:t>
            </a:r>
            <a:endParaRPr lang="fr-FR" dirty="0"/>
          </a:p>
          <a:p>
            <a:pPr lvl="0"/>
            <a:r>
              <a:rPr lang="fr-FR" dirty="0">
                <a:solidFill>
                  <a:srgbClr val="0F253E"/>
                </a:solidFill>
                <a:latin typeface="Abadi"/>
              </a:rPr>
              <a:t>www.fsegn.rnu.tn</a:t>
            </a:r>
            <a:endParaRPr lang="fr-FR" dirty="0"/>
          </a:p>
          <a:p>
            <a:pPr rtl="0"/>
            <a:endParaRPr lang="fr-FR" dirty="0"/>
          </a:p>
        </p:txBody>
      </p:sp>
      <p:pic>
        <p:nvPicPr>
          <p:cNvPr id="28" name="Espace réservé d’image 27" descr="Une femme d'affaires examine des notes autocollantes sur un mur.">
            <a:extLst>
              <a:ext uri="{FF2B5EF4-FFF2-40B4-BE49-F238E27FC236}">
                <a16:creationId xmlns="" xmlns:a16="http://schemas.microsoft.com/office/drawing/2014/main" id="{B746A775-E65C-70F6-9DB4-E51F7F2DAECE}"/>
              </a:ext>
            </a:extLst>
          </p:cNvPr>
          <p:cNvPicPr>
            <a:picLocks noGrp="1" noChangeAspect="1"/>
          </p:cNvPicPr>
          <p:nvPr>
            <p:ph type="pic" sz="quarter" idx="50"/>
          </p:nvPr>
        </p:nvPicPr>
        <p:blipFill>
          <a:blip r:embed="rId6"/>
          <a:stretch>
            <a:fillRect/>
          </a:stretch>
        </p:blipFill>
        <p:spPr>
          <a:xfrm>
            <a:off x="3863559" y="3939902"/>
            <a:ext cx="1099380" cy="936104"/>
          </a:xfrm>
        </p:spPr>
      </p:pic>
      <p:pic>
        <p:nvPicPr>
          <p:cNvPr id="8" name="Picture 19" descr="Fichier:Université Carthage logo.png — Wikipédia"/>
          <p:cNvPicPr>
            <a:picLocks noChangeAspect="1" noChangeArrowheads="1"/>
          </p:cNvPicPr>
          <p:nvPr/>
        </p:nvPicPr>
        <p:blipFill>
          <a:blip r:embed="rId7"/>
          <a:srcRect/>
          <a:stretch>
            <a:fillRect/>
          </a:stretch>
        </p:blipFill>
        <p:spPr bwMode="auto">
          <a:xfrm>
            <a:off x="2915816" y="438731"/>
            <a:ext cx="792088" cy="1108922"/>
          </a:xfrm>
          <a:prstGeom prst="rect">
            <a:avLst/>
          </a:prstGeom>
          <a:noFill/>
          <a:ln w="9525">
            <a:noFill/>
            <a:miter lim="800000"/>
            <a:headEnd/>
            <a:tailEnd/>
          </a:ln>
        </p:spPr>
      </p:pic>
      <p:pic>
        <p:nvPicPr>
          <p:cNvPr id="9" name="Picture 15" descr="Faculté des Sciences Economiques et de Gestion de Nabeul ..."/>
          <p:cNvPicPr>
            <a:picLocks noChangeAspect="1" noChangeArrowheads="1"/>
          </p:cNvPicPr>
          <p:nvPr/>
        </p:nvPicPr>
        <p:blipFill>
          <a:blip r:embed="rId8"/>
          <a:srcRect/>
          <a:stretch>
            <a:fillRect/>
          </a:stretch>
        </p:blipFill>
        <p:spPr bwMode="auto">
          <a:xfrm>
            <a:off x="5940152" y="195486"/>
            <a:ext cx="1512168" cy="1318301"/>
          </a:xfrm>
          <a:prstGeom prst="rect">
            <a:avLst/>
          </a:prstGeom>
          <a:noFill/>
          <a:ln w="9525">
            <a:noFill/>
            <a:miter lim="800000"/>
            <a:headEnd/>
            <a:tailEnd/>
          </a:ln>
        </p:spPr>
      </p:pic>
      <p:sp>
        <p:nvSpPr>
          <p:cNvPr id="10" name="Titre 23">
            <a:extLst>
              <a:ext uri="{FF2B5EF4-FFF2-40B4-BE49-F238E27FC236}">
                <a16:creationId xmlns="" xmlns:a16="http://schemas.microsoft.com/office/drawing/2014/main" id="{AD2C8D04-263D-9589-1CFF-A5968D7C33D7}"/>
              </a:ext>
            </a:extLst>
          </p:cNvPr>
          <p:cNvSpPr txBox="1">
            <a:spLocks/>
          </p:cNvSpPr>
          <p:nvPr/>
        </p:nvSpPr>
        <p:spPr>
          <a:xfrm>
            <a:off x="5352226" y="3363629"/>
            <a:ext cx="3791774" cy="994172"/>
          </a:xfrm>
          <a:prstGeom prst="rect">
            <a:avLst/>
          </a:prstGeom>
        </p:spPr>
        <p:txBody>
          <a:bodyPr vert="horz" lIns="68580" tIns="34290" rIns="68580" bIns="34290" rtlCol="0" anchor="b">
            <a:noAutofit/>
          </a:bodyPr>
          <a:lstStyle>
            <a:defPPr>
              <a:defRPr lang="fr-FR"/>
            </a:defPPr>
          </a:lstStyle>
          <a:p>
            <a:pPr defTabSz="685800">
              <a:lnSpc>
                <a:spcPct val="90000"/>
              </a:lnSpc>
              <a:spcBef>
                <a:spcPct val="0"/>
              </a:spcBef>
              <a:buClrTx/>
              <a:defRPr/>
            </a:pPr>
            <a:endParaRPr lang="fr-FR" sz="3300" b="1" kern="1200" dirty="0">
              <a:solidFill>
                <a:schemeClr val="accent6"/>
              </a:solidFill>
              <a:latin typeface="Arial Black" panose="020B0A04020102020204" pitchFamily="34" charset="0"/>
              <a:ea typeface="+mj-ea"/>
              <a:cs typeface="+mj-cs"/>
            </a:endParaRPr>
          </a:p>
        </p:txBody>
      </p:sp>
      <p:pic>
        <p:nvPicPr>
          <p:cNvPr id="12" name="Image 11">
            <a:extLst>
              <a:ext uri="{FF2B5EF4-FFF2-40B4-BE49-F238E27FC236}">
                <a16:creationId xmlns:lc="http://schemas.openxmlformats.org/drawingml/2006/lockedCanvas" xmlns="" xmlns:a16="http://schemas.microsoft.com/office/drawing/2014/main" xmlns:xdr="http://schemas.openxmlformats.org/drawingml/2006/spreadsheetDrawing" id="{1A2B25CB-C2CB-445A-94B5-AD11C71DCA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4288" y="1491630"/>
            <a:ext cx="1539478" cy="1233153"/>
          </a:xfrm>
          <a:prstGeom prst="rect">
            <a:avLst/>
          </a:prstGeom>
        </p:spPr>
      </p:pic>
    </p:spTree>
    <p:extLst>
      <p:ext uri="{BB962C8B-B14F-4D97-AF65-F5344CB8AC3E}">
        <p14:creationId xmlns:p14="http://schemas.microsoft.com/office/powerpoint/2010/main" val="529279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1"/>
          <p:cNvSpPr txBox="1">
            <a:spLocks noGrp="1"/>
          </p:cNvSpPr>
          <p:nvPr>
            <p:ph type="title"/>
          </p:nvPr>
        </p:nvSpPr>
        <p:spPr>
          <a:xfrm>
            <a:off x="711725" y="537500"/>
            <a:ext cx="7720500" cy="2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smtClean="0"/>
              <a:t>Sommaire</a:t>
            </a:r>
            <a:endParaRPr sz="4000" dirty="0"/>
          </a:p>
        </p:txBody>
      </p:sp>
      <p:sp>
        <p:nvSpPr>
          <p:cNvPr id="346" name="Google Shape;346;p31"/>
          <p:cNvSpPr txBox="1">
            <a:spLocks noGrp="1"/>
          </p:cNvSpPr>
          <p:nvPr>
            <p:ph type="body" idx="1"/>
          </p:nvPr>
        </p:nvSpPr>
        <p:spPr>
          <a:xfrm>
            <a:off x="711725" y="1203598"/>
            <a:ext cx="4580355" cy="3528392"/>
          </a:xfrm>
          <a:prstGeom prst="rect">
            <a:avLst/>
          </a:prstGeom>
          <a:solidFill>
            <a:schemeClr val="bg1"/>
          </a:solidFill>
          <a:ln>
            <a:noFill/>
          </a:ln>
          <a:effectLst>
            <a:glow rad="635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91425" tIns="91425" rIns="91425" bIns="91425" anchor="t" anchorCtr="0">
            <a:noAutofit/>
          </a:bodyPr>
          <a:lstStyle/>
          <a:p>
            <a:pPr lvl="0">
              <a:spcBef>
                <a:spcPts val="1600"/>
              </a:spcBef>
              <a:buClr>
                <a:srgbClr val="30394B"/>
              </a:buClr>
              <a:buNone/>
            </a:pPr>
            <a:r>
              <a:rPr lang="fr-FR" sz="1800" b="1" dirty="0" smtClean="0">
                <a:solidFill>
                  <a:schemeClr val="accent1"/>
                </a:solidFill>
                <a:latin typeface="Questrial"/>
                <a:ea typeface="Questrial"/>
                <a:cs typeface="Questrial"/>
                <a:sym typeface="Questrial"/>
              </a:rPr>
              <a:t>Introduction</a:t>
            </a:r>
          </a:p>
          <a:p>
            <a:pPr>
              <a:buClr>
                <a:srgbClr val="30394B"/>
              </a:buClr>
              <a:buNone/>
            </a:pPr>
            <a:r>
              <a:rPr lang="fr-FR" sz="1800" b="1" dirty="0" smtClean="0">
                <a:solidFill>
                  <a:schemeClr val="accent1"/>
                </a:solidFill>
                <a:latin typeface="Questrial"/>
                <a:ea typeface="Questrial"/>
                <a:cs typeface="Questrial"/>
                <a:sym typeface="Questrial"/>
              </a:rPr>
              <a:t>Historique et missions</a:t>
            </a:r>
          </a:p>
          <a:p>
            <a:pPr lvl="0">
              <a:buClr>
                <a:srgbClr val="30394B"/>
              </a:buClr>
              <a:buNone/>
            </a:pPr>
            <a:r>
              <a:rPr lang="fr-FR" sz="1800" b="1" dirty="0" smtClean="0">
                <a:solidFill>
                  <a:schemeClr val="accent1"/>
                </a:solidFill>
                <a:latin typeface="Questrial"/>
                <a:ea typeface="Questrial"/>
                <a:cs typeface="Questrial"/>
                <a:sym typeface="Questrial"/>
              </a:rPr>
              <a:t>Offre de formation</a:t>
            </a:r>
          </a:p>
          <a:p>
            <a:pPr lvl="0">
              <a:buClr>
                <a:srgbClr val="30394B"/>
              </a:buClr>
              <a:buNone/>
            </a:pPr>
            <a:r>
              <a:rPr lang="fr-FR" sz="1800" b="1" dirty="0" smtClean="0">
                <a:solidFill>
                  <a:schemeClr val="accent1"/>
                </a:solidFill>
                <a:latin typeface="Questrial"/>
                <a:ea typeface="Questrial"/>
                <a:cs typeface="Questrial"/>
                <a:sym typeface="Questrial"/>
              </a:rPr>
              <a:t>Départements</a:t>
            </a:r>
          </a:p>
          <a:p>
            <a:pPr lvl="0">
              <a:buClr>
                <a:srgbClr val="30394B"/>
              </a:buClr>
              <a:buNone/>
            </a:pPr>
            <a:r>
              <a:rPr lang="fr-FR" sz="1800" b="1" dirty="0" smtClean="0">
                <a:solidFill>
                  <a:schemeClr val="accent1"/>
                </a:solidFill>
                <a:latin typeface="Questrial"/>
                <a:ea typeface="Questrial"/>
                <a:cs typeface="Questrial"/>
                <a:sym typeface="Questrial"/>
              </a:rPr>
              <a:t>Bibliothèque </a:t>
            </a:r>
          </a:p>
          <a:p>
            <a:pPr lvl="0">
              <a:buNone/>
            </a:pPr>
            <a:r>
              <a:rPr lang="fr-FR" sz="1800" b="1" dirty="0" smtClean="0">
                <a:solidFill>
                  <a:schemeClr val="accent1"/>
                </a:solidFill>
                <a:latin typeface="Questrial"/>
                <a:ea typeface="Questrial"/>
                <a:cs typeface="Questrial"/>
                <a:sym typeface="Questrial"/>
              </a:rPr>
              <a:t>Infrastructure</a:t>
            </a:r>
          </a:p>
          <a:p>
            <a:pPr lvl="0">
              <a:buNone/>
            </a:pPr>
            <a:r>
              <a:rPr lang="fr-FR" sz="1800" b="1" dirty="0" smtClean="0">
                <a:solidFill>
                  <a:schemeClr val="accent1"/>
                </a:solidFill>
                <a:latin typeface="Questrial"/>
                <a:ea typeface="Questrial"/>
                <a:cs typeface="Questrial"/>
                <a:sym typeface="Questrial"/>
              </a:rPr>
              <a:t>Ecole doctorale</a:t>
            </a:r>
          </a:p>
          <a:p>
            <a:pPr lvl="0">
              <a:buNone/>
            </a:pPr>
            <a:r>
              <a:rPr lang="fr-FR" sz="1800" b="1" dirty="0" smtClean="0">
                <a:solidFill>
                  <a:schemeClr val="accent1"/>
                </a:solidFill>
                <a:latin typeface="Questrial"/>
                <a:ea typeface="Questrial"/>
                <a:cs typeface="Questrial"/>
                <a:sym typeface="Questrial"/>
              </a:rPr>
              <a:t>Structures de recherche et d’appui</a:t>
            </a:r>
          </a:p>
          <a:p>
            <a:pPr lvl="0">
              <a:buNone/>
            </a:pPr>
            <a:r>
              <a:rPr lang="fr-FR" sz="1800" b="1" dirty="0" smtClean="0">
                <a:solidFill>
                  <a:schemeClr val="accent1"/>
                </a:solidFill>
                <a:latin typeface="Questrial"/>
                <a:ea typeface="Questrial"/>
                <a:cs typeface="Questrial"/>
                <a:sym typeface="Questrial"/>
              </a:rPr>
              <a:t>Vie estudiantine</a:t>
            </a:r>
          </a:p>
          <a:p>
            <a:pPr lvl="0">
              <a:buNone/>
            </a:pPr>
            <a:r>
              <a:rPr lang="fr-FR" sz="1800" b="1" dirty="0" smtClean="0">
                <a:solidFill>
                  <a:schemeClr val="accent1"/>
                </a:solidFill>
                <a:latin typeface="Questrial"/>
                <a:ea typeface="Questrial"/>
                <a:cs typeface="Questrial"/>
                <a:sym typeface="Questrial"/>
              </a:rPr>
              <a:t>Chantiers en cours</a:t>
            </a:r>
            <a:endParaRPr lang="fr-FR" sz="4000" b="1" dirty="0" smtClean="0">
              <a:solidFill>
                <a:schemeClr val="accent1"/>
              </a:solidFill>
              <a:latin typeface="Questrial"/>
              <a:ea typeface="Questrial"/>
              <a:cs typeface="Questrial"/>
              <a:sym typeface="Questrial"/>
            </a:endParaRPr>
          </a:p>
          <a:p>
            <a:pPr lvl="0">
              <a:buNone/>
            </a:pPr>
            <a:r>
              <a:rPr lang="fr-FR" sz="1700" b="1" dirty="0" smtClean="0">
                <a:solidFill>
                  <a:schemeClr val="bg2">
                    <a:lumMod val="50000"/>
                  </a:schemeClr>
                </a:solidFill>
                <a:latin typeface="Californian FB" pitchFamily="18" charset="0"/>
              </a:rPr>
              <a:t/>
            </a:r>
            <a:br>
              <a:rPr lang="fr-FR" sz="1700" b="1" dirty="0" smtClean="0">
                <a:solidFill>
                  <a:schemeClr val="bg2">
                    <a:lumMod val="50000"/>
                  </a:schemeClr>
                </a:solidFill>
                <a:latin typeface="Californian FB" pitchFamily="18" charset="0"/>
              </a:rPr>
            </a:br>
            <a:r>
              <a:rPr lang="fr-FR" sz="1700" b="1" dirty="0" smtClean="0">
                <a:solidFill>
                  <a:schemeClr val="bg2">
                    <a:lumMod val="50000"/>
                  </a:schemeClr>
                </a:solidFill>
                <a:latin typeface="Californian FB" pitchFamily="18" charset="0"/>
              </a:rPr>
              <a:t> </a:t>
            </a:r>
            <a:endParaRPr sz="1700" b="1" dirty="0">
              <a:solidFill>
                <a:schemeClr val="bg2">
                  <a:lumMod val="50000"/>
                </a:schemeClr>
              </a:solidFill>
              <a:latin typeface="Californian FB" pitchFamily="18" charset="0"/>
            </a:endParaRPr>
          </a:p>
        </p:txBody>
      </p:sp>
      <p:pic>
        <p:nvPicPr>
          <p:cNvPr id="1026" name="Picture 2" descr="C:\Users\msi\Downloads\WhatsApp Image 2025-10-31 at 12.28.03 (3).jpeg"/>
          <p:cNvPicPr>
            <a:picLocks noChangeAspect="1" noChangeArrowheads="1"/>
          </p:cNvPicPr>
          <p:nvPr/>
        </p:nvPicPr>
        <p:blipFill>
          <a:blip r:embed="rId3"/>
          <a:srcRect/>
          <a:stretch>
            <a:fillRect/>
          </a:stretch>
        </p:blipFill>
        <p:spPr bwMode="auto">
          <a:xfrm>
            <a:off x="5508104" y="1275606"/>
            <a:ext cx="3528392" cy="3150350"/>
          </a:xfrm>
          <a:prstGeom prst="hexagon">
            <a:avLst/>
          </a:prstGeom>
          <a:noFill/>
          <a:effectLst>
            <a:glow rad="228600">
              <a:schemeClr val="accent1">
                <a:satMod val="175000"/>
                <a:alpha val="40000"/>
              </a:schemeClr>
            </a:glo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2"/>
          <p:cNvSpPr txBox="1">
            <a:spLocks noGrp="1"/>
          </p:cNvSpPr>
          <p:nvPr>
            <p:ph type="title"/>
          </p:nvPr>
        </p:nvSpPr>
        <p:spPr>
          <a:xfrm>
            <a:off x="179512" y="2139702"/>
            <a:ext cx="3730436" cy="936104"/>
          </a:xfrm>
          <a:prstGeom prst="rect">
            <a:avLst/>
          </a:prstGeom>
        </p:spPr>
        <p:txBody>
          <a:bodyPr spcFirstLastPara="1" wrap="square" lIns="91425" tIns="91425" rIns="91425" bIns="91425" anchor="ctr" anchorCtr="0">
            <a:noAutofit/>
          </a:bodyPr>
          <a:lstStyle/>
          <a:p>
            <a:pPr lvl="0"/>
            <a:r>
              <a:rPr lang="fr-FR" sz="4400" dirty="0" smtClean="0">
                <a:solidFill>
                  <a:schemeClr val="accent1"/>
                </a:solidFill>
              </a:rPr>
              <a:t>Introduction</a:t>
            </a:r>
            <a:endParaRPr lang="en" dirty="0">
              <a:solidFill>
                <a:schemeClr val="accent1"/>
              </a:solidFill>
            </a:endParaRPr>
          </a:p>
        </p:txBody>
      </p:sp>
      <p:sp>
        <p:nvSpPr>
          <p:cNvPr id="353" name="Google Shape;353;p32"/>
          <p:cNvSpPr txBox="1">
            <a:spLocks noGrp="1"/>
          </p:cNvSpPr>
          <p:nvPr>
            <p:ph type="body" idx="2"/>
          </p:nvPr>
        </p:nvSpPr>
        <p:spPr>
          <a:prstGeom prst="rect">
            <a:avLst/>
          </a:prstGeom>
          <a:noFill/>
        </p:spPr>
        <p:txBody>
          <a:bodyPr spcFirstLastPara="1" wrap="square" lIns="91425" tIns="91425" rIns="91425" bIns="91425" anchor="ctr" anchorCtr="0">
            <a:noAutofit/>
          </a:bodyPr>
          <a:lstStyle/>
          <a:p>
            <a:pPr indent="-317500" algn="l">
              <a:buSzPts val="1400"/>
              <a:buNone/>
            </a:pPr>
            <a:r>
              <a:rPr lang="fr-FR" sz="1800" b="1" dirty="0" smtClean="0">
                <a:solidFill>
                  <a:schemeClr val="accent2">
                    <a:lumMod val="50000"/>
                  </a:schemeClr>
                </a:solidFill>
                <a:latin typeface="Questrial"/>
                <a:ea typeface="Questrial"/>
                <a:cs typeface="Questrial"/>
                <a:sym typeface="Questrial"/>
              </a:rPr>
              <a:t>La Faculté des Sciences Économiques et de Gestion de Nabeul (FSEGN) est un établissement universitaire public tunisien créé en 2000. Faisant partie de l'Université de Carthage, elle est devenue un pôle académique majeur dans les domaines de l'économie et de la gestion en Tunisie.</a:t>
            </a:r>
            <a:endParaRPr lang="fr-FR" sz="1800" b="1" dirty="0">
              <a:solidFill>
                <a:schemeClr val="accent2">
                  <a:lumMod val="50000"/>
                </a:schemeClr>
              </a:solidFill>
              <a:latin typeface="Questrial"/>
              <a:ea typeface="Questrial"/>
              <a:cs typeface="Questrial"/>
              <a:sym typeface="Quest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2"/>
          <p:cNvSpPr txBox="1">
            <a:spLocks noGrp="1"/>
          </p:cNvSpPr>
          <p:nvPr>
            <p:ph type="title"/>
          </p:nvPr>
        </p:nvSpPr>
        <p:spPr>
          <a:prstGeom prst="rect">
            <a:avLst/>
          </a:prstGeom>
        </p:spPr>
        <p:txBody>
          <a:bodyPr spcFirstLastPara="1" wrap="square" lIns="91425" tIns="91425" rIns="91425" bIns="91425" anchor="ctr" anchorCtr="0">
            <a:noAutofit/>
          </a:bodyPr>
          <a:lstStyle/>
          <a:p>
            <a:r>
              <a:rPr lang="fr-FR" sz="4800" dirty="0" smtClean="0">
                <a:solidFill>
                  <a:schemeClr val="accent1">
                    <a:lumMod val="75000"/>
                  </a:schemeClr>
                </a:solidFill>
                <a:latin typeface="Questrial" charset="0"/>
              </a:rPr>
              <a:t>Historique et </a:t>
            </a:r>
            <a:r>
              <a:rPr lang="fr-FR" sz="4800" dirty="0" smtClean="0">
                <a:solidFill>
                  <a:schemeClr val="accent6">
                    <a:lumMod val="75000"/>
                  </a:schemeClr>
                </a:solidFill>
                <a:latin typeface="Questrial" charset="0"/>
              </a:rPr>
              <a:t>missions</a:t>
            </a:r>
            <a:endParaRPr sz="6600" dirty="0">
              <a:solidFill>
                <a:schemeClr val="accent6">
                  <a:lumMod val="75000"/>
                </a:schemeClr>
              </a:solidFill>
              <a:latin typeface="Questrial" charset="0"/>
            </a:endParaRPr>
          </a:p>
        </p:txBody>
      </p:sp>
      <p:sp>
        <p:nvSpPr>
          <p:cNvPr id="6" name="Titre 45">
            <a:extLst>
              <a:ext uri="{FF2B5EF4-FFF2-40B4-BE49-F238E27FC236}">
                <a16:creationId xmlns="" xmlns:a16="http://schemas.microsoft.com/office/drawing/2014/main" id="{4D761329-3BEF-0173-1328-A4DB26572AFF}"/>
              </a:ext>
            </a:extLst>
          </p:cNvPr>
          <p:cNvSpPr>
            <a:spLocks noGrp="1"/>
          </p:cNvSpPr>
          <p:nvPr>
            <p:ph type="body" idx="2"/>
          </p:nvPr>
        </p:nvSpPr>
        <p:spPr>
          <a:xfrm>
            <a:off x="4716016" y="843558"/>
            <a:ext cx="3620100" cy="3575700"/>
          </a:xfrm>
        </p:spPr>
        <p:txBody>
          <a:bodyPr rtlCol="0"/>
          <a:lstStyle>
            <a:defPPr>
              <a:defRPr lang="fr-FR"/>
            </a:defPPr>
          </a:lstStyle>
          <a:p>
            <a:pPr marL="285750" indent="-285750">
              <a:buFont typeface="Arial"/>
              <a:buChar char="•"/>
            </a:pPr>
            <a:r>
              <a:rPr lang="fr-FR" b="1" dirty="0" smtClean="0">
                <a:solidFill>
                  <a:schemeClr val="accent1">
                    <a:lumMod val="50000"/>
                  </a:schemeClr>
                </a:solidFill>
                <a:latin typeface="Questrial" charset="0"/>
              </a:rPr>
              <a:t>Création</a:t>
            </a:r>
            <a:r>
              <a:rPr lang="fr-FR" b="1" dirty="0">
                <a:solidFill>
                  <a:schemeClr val="accent1">
                    <a:lumMod val="50000"/>
                  </a:schemeClr>
                </a:solidFill>
                <a:latin typeface="Questrial" charset="0"/>
              </a:rPr>
              <a:t> : La FSEGN a été fondée par le décret n°1189 du 30 mai 2000 et a démarré ses activités lors de l'année universitaire 2000-2001.</a:t>
            </a:r>
          </a:p>
          <a:p>
            <a:pPr marL="285750" indent="-285750">
              <a:buFont typeface="Arial"/>
              <a:buChar char="•"/>
            </a:pPr>
            <a:r>
              <a:rPr lang="fr-FR" b="1" dirty="0">
                <a:solidFill>
                  <a:schemeClr val="accent1">
                    <a:lumMod val="50000"/>
                  </a:schemeClr>
                </a:solidFill>
                <a:latin typeface="Questrial" charset="0"/>
              </a:rPr>
              <a:t>Missions : L'établissement a pour but principal d'offrir une formation complète et de qualité dans les domaines de l'économie et de la gestion. Il vise également à préparer les étudiants à leur insertion professionnelle par le biais de stages et de rencontres avec </a:t>
            </a:r>
            <a:r>
              <a:rPr lang="fr-FR" b="1" dirty="0" smtClean="0">
                <a:solidFill>
                  <a:schemeClr val="accent1">
                    <a:lumMod val="50000"/>
                  </a:schemeClr>
                </a:solidFill>
                <a:latin typeface="Questrial" charset="0"/>
              </a:rPr>
              <a:t>les </a:t>
            </a:r>
            <a:r>
              <a:rPr lang="fr-FR" b="1" dirty="0">
                <a:solidFill>
                  <a:schemeClr val="accent1">
                    <a:lumMod val="50000"/>
                  </a:schemeClr>
                </a:solidFill>
                <a:latin typeface="Questrial" charset="0"/>
              </a:rPr>
              <a:t>entreprises. </a:t>
            </a:r>
          </a:p>
          <a:p>
            <a:endParaRPr lang="fr-FR" sz="1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0" name="Google Shape;340;p30"/>
          <p:cNvSpPr txBox="1">
            <a:spLocks noGrp="1"/>
          </p:cNvSpPr>
          <p:nvPr>
            <p:ph type="ctrTitle"/>
          </p:nvPr>
        </p:nvSpPr>
        <p:spPr>
          <a:xfrm>
            <a:off x="467544" y="2427734"/>
            <a:ext cx="7619100" cy="1080120"/>
          </a:xfrm>
          <a:prstGeom prst="rect">
            <a:avLst/>
          </a:prstGeom>
        </p:spPr>
        <p:txBody>
          <a:bodyPr spcFirstLastPara="1" wrap="square" lIns="91425" tIns="91425" rIns="91425" bIns="91425" anchor="b" anchorCtr="0">
            <a:noAutofit/>
          </a:bodyPr>
          <a:lstStyle/>
          <a:p>
            <a:pPr lvl="0"/>
            <a:r>
              <a:rPr lang="fr-FR" sz="4400" dirty="0" smtClean="0">
                <a:solidFill>
                  <a:schemeClr val="accent1">
                    <a:lumMod val="75000"/>
                  </a:schemeClr>
                </a:solidFill>
                <a:latin typeface="Questrial" charset="0"/>
              </a:rPr>
              <a:t>Offre de </a:t>
            </a:r>
            <a:r>
              <a:rPr lang="fr-FR" sz="4400" dirty="0" smtClean="0">
                <a:solidFill>
                  <a:schemeClr val="accent6">
                    <a:lumMod val="75000"/>
                  </a:schemeClr>
                </a:solidFill>
                <a:latin typeface="Questrial" charset="0"/>
              </a:rPr>
              <a:t>formation</a:t>
            </a:r>
            <a:endParaRPr lang="fr-FR" sz="4400" dirty="0">
              <a:solidFill>
                <a:schemeClr val="accent1"/>
              </a:solidFill>
            </a:endParaRPr>
          </a:p>
        </p:txBody>
      </p:sp>
      <p:sp>
        <p:nvSpPr>
          <p:cNvPr id="7" name="Rectangle 6"/>
          <p:cNvSpPr/>
          <p:nvPr/>
        </p:nvSpPr>
        <p:spPr>
          <a:xfrm>
            <a:off x="1403648" y="3363838"/>
            <a:ext cx="6120680"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IMG_6041.JPG"/>
          <p:cNvPicPr>
            <a:picLocks noChangeAspect="1"/>
          </p:cNvPicPr>
          <p:nvPr/>
        </p:nvPicPr>
        <p:blipFill>
          <a:blip r:embed="rId3"/>
          <a:stretch>
            <a:fillRect/>
          </a:stretch>
        </p:blipFill>
        <p:spPr>
          <a:xfrm>
            <a:off x="2987824" y="411510"/>
            <a:ext cx="2664296" cy="2144433"/>
          </a:xfrm>
          <a:prstGeom prst="hexagon">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1"/>
          <p:cNvSpPr txBox="1">
            <a:spLocks noGrp="1"/>
          </p:cNvSpPr>
          <p:nvPr>
            <p:ph type="title"/>
          </p:nvPr>
        </p:nvSpPr>
        <p:spPr>
          <a:xfrm>
            <a:off x="755576" y="411510"/>
            <a:ext cx="7720500" cy="276000"/>
          </a:xfrm>
          <a:prstGeom prst="rect">
            <a:avLst/>
          </a:prstGeom>
        </p:spPr>
        <p:txBody>
          <a:bodyPr spcFirstLastPara="1" wrap="square" lIns="91425" tIns="91425" rIns="91425" bIns="91425" anchor="ctr" anchorCtr="0">
            <a:noAutofit/>
          </a:bodyPr>
          <a:lstStyle/>
          <a:p>
            <a:r>
              <a:rPr lang="fr-FR" sz="4000" dirty="0" smtClean="0">
                <a:solidFill>
                  <a:schemeClr val="accent6">
                    <a:lumMod val="75000"/>
                  </a:schemeClr>
                </a:solidFill>
              </a:rPr>
              <a:t>Les</a:t>
            </a:r>
            <a:r>
              <a:rPr lang="fr-FR" sz="4000" dirty="0" smtClean="0"/>
              <a:t>  Licences</a:t>
            </a:r>
          </a:p>
        </p:txBody>
      </p:sp>
      <p:pic>
        <p:nvPicPr>
          <p:cNvPr id="1026" name="Picture 2" descr="C:\Users\msi\Downloads\WhatsApp Image 2025-10-31 at 12.28.03 (3).jpeg"/>
          <p:cNvPicPr>
            <a:picLocks noChangeAspect="1" noChangeArrowheads="1"/>
          </p:cNvPicPr>
          <p:nvPr/>
        </p:nvPicPr>
        <p:blipFill>
          <a:blip r:embed="rId3"/>
          <a:stretch>
            <a:fillRect/>
          </a:stretch>
        </p:blipFill>
        <p:spPr bwMode="auto">
          <a:xfrm>
            <a:off x="5364088" y="1779662"/>
            <a:ext cx="3024336" cy="2352261"/>
          </a:xfrm>
          <a:prstGeom prst="hexagon">
            <a:avLst/>
          </a:prstGeom>
          <a:noFill/>
          <a:effectLst>
            <a:glow rad="228600">
              <a:schemeClr val="accent6">
                <a:lumMod val="75000"/>
                <a:alpha val="40000"/>
              </a:schemeClr>
            </a:glow>
          </a:effectLst>
        </p:spPr>
      </p:pic>
      <p:graphicFrame>
        <p:nvGraphicFramePr>
          <p:cNvPr id="9" name="Diagramme 8"/>
          <p:cNvGraphicFramePr/>
          <p:nvPr/>
        </p:nvGraphicFramePr>
        <p:xfrm>
          <a:off x="899592" y="987574"/>
          <a:ext cx="3212203" cy="3816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pSp>
        <p:nvGrpSpPr>
          <p:cNvPr id="359" name="Google Shape;359;p33"/>
          <p:cNvGrpSpPr/>
          <p:nvPr/>
        </p:nvGrpSpPr>
        <p:grpSpPr>
          <a:xfrm>
            <a:off x="711725" y="4235725"/>
            <a:ext cx="1715148" cy="333147"/>
            <a:chOff x="6045725" y="615825"/>
            <a:chExt cx="1715148" cy="333147"/>
          </a:xfrm>
        </p:grpSpPr>
        <p:sp>
          <p:nvSpPr>
            <p:cNvPr id="360" name="Google Shape;360;p33"/>
            <p:cNvSpPr/>
            <p:nvPr/>
          </p:nvSpPr>
          <p:spPr>
            <a:xfrm>
              <a:off x="6045725" y="615825"/>
              <a:ext cx="333233" cy="333147"/>
            </a:xfrm>
            <a:custGeom>
              <a:avLst/>
              <a:gdLst/>
              <a:ahLst/>
              <a:cxnLst/>
              <a:rect l="l" t="t" r="r" b="b"/>
              <a:pathLst>
                <a:path w="3892" h="3891" extrusionOk="0">
                  <a:moveTo>
                    <a:pt x="0" y="0"/>
                  </a:moveTo>
                  <a:lnTo>
                    <a:pt x="0"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3"/>
            <p:cNvSpPr/>
            <p:nvPr/>
          </p:nvSpPr>
          <p:spPr>
            <a:xfrm>
              <a:off x="6737967" y="615825"/>
              <a:ext cx="333233" cy="333147"/>
            </a:xfrm>
            <a:custGeom>
              <a:avLst/>
              <a:gdLst/>
              <a:ahLst/>
              <a:cxnLst/>
              <a:rect l="l" t="t" r="r" b="b"/>
              <a:pathLst>
                <a:path w="3892" h="3891" extrusionOk="0">
                  <a:moveTo>
                    <a:pt x="1" y="0"/>
                  </a:moveTo>
                  <a:lnTo>
                    <a:pt x="1"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3"/>
            <p:cNvSpPr/>
            <p:nvPr/>
          </p:nvSpPr>
          <p:spPr>
            <a:xfrm>
              <a:off x="7427640" y="615825"/>
              <a:ext cx="333233" cy="333147"/>
            </a:xfrm>
            <a:custGeom>
              <a:avLst/>
              <a:gdLst/>
              <a:ahLst/>
              <a:cxnLst/>
              <a:rect l="l" t="t" r="r" b="b"/>
              <a:pathLst>
                <a:path w="3892" h="3891" extrusionOk="0">
                  <a:moveTo>
                    <a:pt x="1" y="0"/>
                  </a:moveTo>
                  <a:lnTo>
                    <a:pt x="1"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33"/>
          <p:cNvSpPr/>
          <p:nvPr/>
        </p:nvSpPr>
        <p:spPr>
          <a:xfrm rot="-5400000" flipH="1">
            <a:off x="979681" y="578357"/>
            <a:ext cx="571473" cy="1108231"/>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3"/>
          <p:cNvSpPr/>
          <p:nvPr/>
        </p:nvSpPr>
        <p:spPr>
          <a:xfrm flipH="1">
            <a:off x="158496" y="362976"/>
            <a:ext cx="552804" cy="1145657"/>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3"/>
          <p:cNvSpPr/>
          <p:nvPr/>
        </p:nvSpPr>
        <p:spPr>
          <a:xfrm rot="5400000" flipH="1">
            <a:off x="8152284" y="4151784"/>
            <a:ext cx="660121" cy="1323311"/>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Hexagone 16"/>
          <p:cNvSpPr/>
          <p:nvPr/>
        </p:nvSpPr>
        <p:spPr>
          <a:xfrm>
            <a:off x="3635896" y="2067694"/>
            <a:ext cx="1728192" cy="1512168"/>
          </a:xfrm>
          <a:prstGeom prst="hexagon">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2915816" y="195486"/>
            <a:ext cx="3384376" cy="400110"/>
          </a:xfrm>
          <a:prstGeom prst="rect">
            <a:avLst/>
          </a:prstGeom>
        </p:spPr>
        <p:txBody>
          <a:bodyPr wrap="square">
            <a:spAutoFit/>
          </a:bodyPr>
          <a:lstStyle/>
          <a:p>
            <a:r>
              <a:rPr lang="fr-FR" sz="2000" b="1" dirty="0" smtClean="0">
                <a:solidFill>
                  <a:schemeClr val="accent1">
                    <a:lumMod val="75000"/>
                  </a:schemeClr>
                </a:solidFill>
                <a:latin typeface="Questrial" charset="0"/>
              </a:rPr>
              <a:t>Les Masters </a:t>
            </a:r>
            <a:r>
              <a:rPr lang="fr-FR" sz="2000" b="1" dirty="0" smtClean="0">
                <a:solidFill>
                  <a:schemeClr val="accent6">
                    <a:lumMod val="75000"/>
                  </a:schemeClr>
                </a:solidFill>
                <a:latin typeface="Questrial" charset="0"/>
              </a:rPr>
              <a:t>Professionnels</a:t>
            </a:r>
            <a:endParaRPr lang="fr-FR" sz="2000" b="1" dirty="0"/>
          </a:p>
        </p:txBody>
      </p:sp>
      <p:sp>
        <p:nvSpPr>
          <p:cNvPr id="20" name="Hexagone 19"/>
          <p:cNvSpPr/>
          <p:nvPr/>
        </p:nvSpPr>
        <p:spPr>
          <a:xfrm>
            <a:off x="5004048" y="2787774"/>
            <a:ext cx="1728192" cy="1512168"/>
          </a:xfrm>
          <a:prstGeom prst="hexag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200" dirty="0" smtClean="0">
                <a:solidFill>
                  <a:schemeClr val="accent1">
                    <a:lumMod val="75000"/>
                  </a:schemeClr>
                </a:solidFill>
                <a:latin typeface="Questrial" charset="0"/>
              </a:rPr>
              <a:t>Logistique de Commerce International</a:t>
            </a:r>
            <a:endParaRPr lang="fr-FR" sz="1200" dirty="0">
              <a:solidFill>
                <a:schemeClr val="accent1">
                  <a:lumMod val="75000"/>
                </a:schemeClr>
              </a:solidFill>
              <a:latin typeface="Questrial" charset="0"/>
            </a:endParaRPr>
          </a:p>
        </p:txBody>
      </p:sp>
      <p:sp>
        <p:nvSpPr>
          <p:cNvPr id="21" name="Hexagone 20"/>
          <p:cNvSpPr/>
          <p:nvPr/>
        </p:nvSpPr>
        <p:spPr>
          <a:xfrm>
            <a:off x="5004048" y="1347614"/>
            <a:ext cx="1728192" cy="1512168"/>
          </a:xfrm>
          <a:prstGeom prst="hexagon">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b="1" dirty="0" smtClean="0">
                <a:solidFill>
                  <a:schemeClr val="accent1">
                    <a:lumMod val="75000"/>
                  </a:schemeClr>
                </a:solidFill>
                <a:latin typeface="Questrial" charset="0"/>
              </a:rPr>
              <a:t>Marketing touristique </a:t>
            </a:r>
            <a:endParaRPr lang="fr-FR" b="1" dirty="0">
              <a:solidFill>
                <a:schemeClr val="accent1">
                  <a:lumMod val="75000"/>
                </a:schemeClr>
              </a:solidFill>
              <a:latin typeface="Questrial" charset="0"/>
            </a:endParaRPr>
          </a:p>
        </p:txBody>
      </p:sp>
      <p:sp>
        <p:nvSpPr>
          <p:cNvPr id="22" name="Hexagone 21"/>
          <p:cNvSpPr/>
          <p:nvPr/>
        </p:nvSpPr>
        <p:spPr>
          <a:xfrm>
            <a:off x="3635896" y="627534"/>
            <a:ext cx="1728192" cy="1512168"/>
          </a:xfrm>
          <a:prstGeom prst="hexag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b="1" dirty="0" smtClean="0">
                <a:solidFill>
                  <a:schemeClr val="accent6">
                    <a:lumMod val="75000"/>
                  </a:schemeClr>
                </a:solidFill>
                <a:latin typeface="Questrial" charset="0"/>
              </a:rPr>
              <a:t>Ingénierie Economique &amp; Financière </a:t>
            </a:r>
            <a:endParaRPr lang="fr-FR" b="1" dirty="0">
              <a:solidFill>
                <a:schemeClr val="accent6">
                  <a:lumMod val="75000"/>
                </a:schemeClr>
              </a:solidFill>
              <a:latin typeface="Questrial" charset="0"/>
            </a:endParaRPr>
          </a:p>
        </p:txBody>
      </p:sp>
      <p:sp>
        <p:nvSpPr>
          <p:cNvPr id="23" name="Hexagone 22"/>
          <p:cNvSpPr/>
          <p:nvPr/>
        </p:nvSpPr>
        <p:spPr>
          <a:xfrm>
            <a:off x="2267744" y="1347614"/>
            <a:ext cx="1728192" cy="1512168"/>
          </a:xfrm>
          <a:prstGeom prst="hexag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b="1" dirty="0" smtClean="0">
                <a:solidFill>
                  <a:schemeClr val="accent1">
                    <a:lumMod val="75000"/>
                  </a:schemeClr>
                </a:solidFill>
                <a:latin typeface="Questrial" charset="0"/>
              </a:rPr>
              <a:t>Ingénierie de  la Qualité</a:t>
            </a:r>
            <a:endParaRPr lang="fr-FR" b="1" dirty="0">
              <a:solidFill>
                <a:schemeClr val="accent1">
                  <a:lumMod val="75000"/>
                </a:schemeClr>
              </a:solidFill>
              <a:latin typeface="Questrial" charset="0"/>
            </a:endParaRPr>
          </a:p>
        </p:txBody>
      </p:sp>
      <p:sp>
        <p:nvSpPr>
          <p:cNvPr id="24" name="Hexagone 23"/>
          <p:cNvSpPr/>
          <p:nvPr/>
        </p:nvSpPr>
        <p:spPr>
          <a:xfrm>
            <a:off x="2267744" y="2787774"/>
            <a:ext cx="1728192" cy="1512168"/>
          </a:xfrm>
          <a:prstGeom prst="hexag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b="1" dirty="0" smtClean="0">
                <a:solidFill>
                  <a:schemeClr val="accent6">
                    <a:lumMod val="75000"/>
                  </a:schemeClr>
                </a:solidFill>
                <a:latin typeface="Questrial" charset="0"/>
              </a:rPr>
              <a:t>Expertise Comptable &amp; Fiscale </a:t>
            </a:r>
            <a:endParaRPr lang="fr-FR" b="1" dirty="0">
              <a:solidFill>
                <a:schemeClr val="accent6">
                  <a:lumMod val="75000"/>
                </a:schemeClr>
              </a:solidFill>
              <a:latin typeface="Questrial" charset="0"/>
            </a:endParaRPr>
          </a:p>
        </p:txBody>
      </p:sp>
      <p:sp>
        <p:nvSpPr>
          <p:cNvPr id="25" name="Hexagone 24"/>
          <p:cNvSpPr/>
          <p:nvPr/>
        </p:nvSpPr>
        <p:spPr>
          <a:xfrm>
            <a:off x="3635896" y="3507854"/>
            <a:ext cx="1728192" cy="1512168"/>
          </a:xfrm>
          <a:prstGeom prst="hexagon">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100" b="1" dirty="0" smtClean="0">
                <a:solidFill>
                  <a:schemeClr val="accent3">
                    <a:lumMod val="75000"/>
                  </a:schemeClr>
                </a:solidFill>
                <a:latin typeface="Questrial" charset="0"/>
              </a:rPr>
              <a:t>Ingénierie de des Systèmes d’Information &amp; des Connaissances </a:t>
            </a:r>
            <a:endParaRPr lang="fr-FR" sz="1100" b="1" dirty="0">
              <a:solidFill>
                <a:schemeClr val="accent3">
                  <a:lumMod val="75000"/>
                </a:schemeClr>
              </a:solidFill>
              <a:latin typeface="Quest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pSp>
        <p:nvGrpSpPr>
          <p:cNvPr id="2" name="Google Shape;359;p33"/>
          <p:cNvGrpSpPr/>
          <p:nvPr/>
        </p:nvGrpSpPr>
        <p:grpSpPr>
          <a:xfrm>
            <a:off x="711725" y="4235725"/>
            <a:ext cx="1715148" cy="333147"/>
            <a:chOff x="6045725" y="615825"/>
            <a:chExt cx="1715148" cy="333147"/>
          </a:xfrm>
        </p:grpSpPr>
        <p:sp>
          <p:nvSpPr>
            <p:cNvPr id="360" name="Google Shape;360;p33"/>
            <p:cNvSpPr/>
            <p:nvPr/>
          </p:nvSpPr>
          <p:spPr>
            <a:xfrm>
              <a:off x="6045725" y="615825"/>
              <a:ext cx="333233" cy="333147"/>
            </a:xfrm>
            <a:custGeom>
              <a:avLst/>
              <a:gdLst/>
              <a:ahLst/>
              <a:cxnLst/>
              <a:rect l="l" t="t" r="r" b="b"/>
              <a:pathLst>
                <a:path w="3892" h="3891" extrusionOk="0">
                  <a:moveTo>
                    <a:pt x="0" y="0"/>
                  </a:moveTo>
                  <a:lnTo>
                    <a:pt x="0"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3"/>
            <p:cNvSpPr/>
            <p:nvPr/>
          </p:nvSpPr>
          <p:spPr>
            <a:xfrm>
              <a:off x="6737967" y="615825"/>
              <a:ext cx="333233" cy="333147"/>
            </a:xfrm>
            <a:custGeom>
              <a:avLst/>
              <a:gdLst/>
              <a:ahLst/>
              <a:cxnLst/>
              <a:rect l="l" t="t" r="r" b="b"/>
              <a:pathLst>
                <a:path w="3892" h="3891" extrusionOk="0">
                  <a:moveTo>
                    <a:pt x="1" y="0"/>
                  </a:moveTo>
                  <a:lnTo>
                    <a:pt x="1"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3"/>
            <p:cNvSpPr/>
            <p:nvPr/>
          </p:nvSpPr>
          <p:spPr>
            <a:xfrm>
              <a:off x="7427640" y="615825"/>
              <a:ext cx="333233" cy="333147"/>
            </a:xfrm>
            <a:custGeom>
              <a:avLst/>
              <a:gdLst/>
              <a:ahLst/>
              <a:cxnLst/>
              <a:rect l="l" t="t" r="r" b="b"/>
              <a:pathLst>
                <a:path w="3892" h="3891" extrusionOk="0">
                  <a:moveTo>
                    <a:pt x="1" y="0"/>
                  </a:moveTo>
                  <a:lnTo>
                    <a:pt x="1"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33"/>
          <p:cNvSpPr/>
          <p:nvPr/>
        </p:nvSpPr>
        <p:spPr>
          <a:xfrm rot="-5400000" flipH="1">
            <a:off x="979681" y="578357"/>
            <a:ext cx="571473" cy="1108231"/>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3"/>
          <p:cNvSpPr/>
          <p:nvPr/>
        </p:nvSpPr>
        <p:spPr>
          <a:xfrm flipH="1">
            <a:off x="158496" y="362976"/>
            <a:ext cx="552804" cy="1145657"/>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3"/>
          <p:cNvSpPr/>
          <p:nvPr/>
        </p:nvSpPr>
        <p:spPr>
          <a:xfrm rot="5400000" flipH="1">
            <a:off x="8152284" y="4151784"/>
            <a:ext cx="660121" cy="1323311"/>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ZoneTexte 12"/>
          <p:cNvSpPr txBox="1"/>
          <p:nvPr/>
        </p:nvSpPr>
        <p:spPr>
          <a:xfrm>
            <a:off x="2483768" y="2859782"/>
            <a:ext cx="2736304" cy="307777"/>
          </a:xfrm>
          <a:prstGeom prst="rect">
            <a:avLst/>
          </a:prstGeom>
          <a:noFill/>
        </p:spPr>
        <p:txBody>
          <a:bodyPr wrap="square" rtlCol="0">
            <a:spAutoFit/>
          </a:bodyPr>
          <a:lstStyle/>
          <a:p>
            <a:endParaRPr lang="fr-FR" dirty="0"/>
          </a:p>
        </p:txBody>
      </p:sp>
      <p:sp>
        <p:nvSpPr>
          <p:cNvPr id="19" name="Hexagone 18"/>
          <p:cNvSpPr/>
          <p:nvPr/>
        </p:nvSpPr>
        <p:spPr>
          <a:xfrm>
            <a:off x="2627784" y="1419622"/>
            <a:ext cx="1440160" cy="1296144"/>
          </a:xfrm>
          <a:prstGeom prst="hexagon">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200" b="1" dirty="0" smtClean="0">
                <a:latin typeface="Questrial" charset="0"/>
              </a:rPr>
              <a:t>Finance des Entreprises  &amp; des Marchés</a:t>
            </a:r>
            <a:endParaRPr lang="fr-FR" sz="1200" dirty="0">
              <a:latin typeface="Questrial" charset="0"/>
            </a:endParaRPr>
          </a:p>
        </p:txBody>
      </p:sp>
      <p:sp>
        <p:nvSpPr>
          <p:cNvPr id="20" name="Hexagone 19"/>
          <p:cNvSpPr/>
          <p:nvPr/>
        </p:nvSpPr>
        <p:spPr>
          <a:xfrm>
            <a:off x="3779912" y="2067694"/>
            <a:ext cx="1440160" cy="1296144"/>
          </a:xfrm>
          <a:prstGeom prst="hexagon">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Hexagone 20"/>
          <p:cNvSpPr/>
          <p:nvPr/>
        </p:nvSpPr>
        <p:spPr>
          <a:xfrm>
            <a:off x="4932040" y="1419622"/>
            <a:ext cx="1440160" cy="1296144"/>
          </a:xfrm>
          <a:prstGeom prst="hexagon">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b="1" dirty="0" smtClean="0">
                <a:latin typeface="Questrial" charset="0"/>
              </a:rPr>
              <a:t>Monnaie Finance Banque</a:t>
            </a:r>
            <a:endParaRPr lang="fr-FR" dirty="0">
              <a:latin typeface="Questrial" charset="0"/>
            </a:endParaRPr>
          </a:p>
        </p:txBody>
      </p:sp>
      <p:sp>
        <p:nvSpPr>
          <p:cNvPr id="22" name="Hexagone 21"/>
          <p:cNvSpPr/>
          <p:nvPr/>
        </p:nvSpPr>
        <p:spPr>
          <a:xfrm>
            <a:off x="2627784" y="2715766"/>
            <a:ext cx="1440160" cy="1296144"/>
          </a:xfrm>
          <a:prstGeom prst="hexagon">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1200" b="1" dirty="0" smtClean="0">
                <a:latin typeface="Questrial" charset="0"/>
              </a:rPr>
              <a:t>Business Computing</a:t>
            </a:r>
            <a:endParaRPr lang="fr-FR" sz="1200" b="1" dirty="0">
              <a:latin typeface="Questrial" charset="0"/>
            </a:endParaRPr>
          </a:p>
        </p:txBody>
      </p:sp>
      <p:sp>
        <p:nvSpPr>
          <p:cNvPr id="23" name="Hexagone 22"/>
          <p:cNvSpPr/>
          <p:nvPr/>
        </p:nvSpPr>
        <p:spPr>
          <a:xfrm>
            <a:off x="4932040" y="2715766"/>
            <a:ext cx="1440160" cy="1296144"/>
          </a:xfrm>
          <a:prstGeom prst="hexagon">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b="1" dirty="0" smtClean="0">
                <a:latin typeface="Questrial" charset="0"/>
              </a:rPr>
              <a:t>Marketing</a:t>
            </a:r>
            <a:endParaRPr lang="fr-FR" dirty="0">
              <a:latin typeface="Questrial" charset="0"/>
            </a:endParaRPr>
          </a:p>
        </p:txBody>
      </p:sp>
      <p:sp>
        <p:nvSpPr>
          <p:cNvPr id="24" name="Hexagone 23"/>
          <p:cNvSpPr/>
          <p:nvPr/>
        </p:nvSpPr>
        <p:spPr>
          <a:xfrm>
            <a:off x="3779912" y="771550"/>
            <a:ext cx="1440160" cy="1296144"/>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Hexagone 25"/>
          <p:cNvSpPr/>
          <p:nvPr/>
        </p:nvSpPr>
        <p:spPr>
          <a:xfrm>
            <a:off x="3779912" y="3363838"/>
            <a:ext cx="1440160" cy="1296144"/>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2555776" y="339502"/>
            <a:ext cx="4392488" cy="461665"/>
          </a:xfrm>
          <a:prstGeom prst="rect">
            <a:avLst/>
          </a:prstGeom>
        </p:spPr>
        <p:txBody>
          <a:bodyPr wrap="square">
            <a:spAutoFit/>
          </a:bodyPr>
          <a:lstStyle/>
          <a:p>
            <a:r>
              <a:rPr lang="fr-FR" sz="2400" b="1" dirty="0" smtClean="0">
                <a:solidFill>
                  <a:schemeClr val="accent1">
                    <a:lumMod val="75000"/>
                  </a:schemeClr>
                </a:solidFill>
                <a:latin typeface="Questrial" charset="0"/>
              </a:rPr>
              <a:t>Les Masters </a:t>
            </a:r>
            <a:r>
              <a:rPr lang="fr-FR" sz="2400" b="1" dirty="0" smtClean="0">
                <a:solidFill>
                  <a:schemeClr val="accent6">
                    <a:lumMod val="75000"/>
                  </a:schemeClr>
                </a:solidFill>
                <a:latin typeface="Questrial" charset="0"/>
              </a:rPr>
              <a:t>de Recherche</a:t>
            </a:r>
            <a:endParaRPr lang="fr-FR" sz="2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0" name="Hexagone 19"/>
          <p:cNvSpPr/>
          <p:nvPr/>
        </p:nvSpPr>
        <p:spPr>
          <a:xfrm>
            <a:off x="3419872" y="2859782"/>
            <a:ext cx="2088232" cy="1728192"/>
          </a:xfrm>
          <a:prstGeom prst="hexagon">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oogle Shape;359;p33"/>
          <p:cNvGrpSpPr/>
          <p:nvPr/>
        </p:nvGrpSpPr>
        <p:grpSpPr>
          <a:xfrm>
            <a:off x="711725" y="4235725"/>
            <a:ext cx="1715148" cy="333147"/>
            <a:chOff x="6045725" y="615825"/>
            <a:chExt cx="1715148" cy="333147"/>
          </a:xfrm>
        </p:grpSpPr>
        <p:sp>
          <p:nvSpPr>
            <p:cNvPr id="360" name="Google Shape;360;p33"/>
            <p:cNvSpPr/>
            <p:nvPr/>
          </p:nvSpPr>
          <p:spPr>
            <a:xfrm>
              <a:off x="6045725" y="615825"/>
              <a:ext cx="333233" cy="333147"/>
            </a:xfrm>
            <a:custGeom>
              <a:avLst/>
              <a:gdLst/>
              <a:ahLst/>
              <a:cxnLst/>
              <a:rect l="l" t="t" r="r" b="b"/>
              <a:pathLst>
                <a:path w="3892" h="3891" extrusionOk="0">
                  <a:moveTo>
                    <a:pt x="0" y="0"/>
                  </a:moveTo>
                  <a:lnTo>
                    <a:pt x="0"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3"/>
            <p:cNvSpPr/>
            <p:nvPr/>
          </p:nvSpPr>
          <p:spPr>
            <a:xfrm>
              <a:off x="6737967" y="615825"/>
              <a:ext cx="333233" cy="333147"/>
            </a:xfrm>
            <a:custGeom>
              <a:avLst/>
              <a:gdLst/>
              <a:ahLst/>
              <a:cxnLst/>
              <a:rect l="l" t="t" r="r" b="b"/>
              <a:pathLst>
                <a:path w="3892" h="3891" extrusionOk="0">
                  <a:moveTo>
                    <a:pt x="1" y="0"/>
                  </a:moveTo>
                  <a:lnTo>
                    <a:pt x="1"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3"/>
            <p:cNvSpPr/>
            <p:nvPr/>
          </p:nvSpPr>
          <p:spPr>
            <a:xfrm>
              <a:off x="7427640" y="615825"/>
              <a:ext cx="333233" cy="333147"/>
            </a:xfrm>
            <a:custGeom>
              <a:avLst/>
              <a:gdLst/>
              <a:ahLst/>
              <a:cxnLst/>
              <a:rect l="l" t="t" r="r" b="b"/>
              <a:pathLst>
                <a:path w="3892" h="3891" extrusionOk="0">
                  <a:moveTo>
                    <a:pt x="1" y="0"/>
                  </a:moveTo>
                  <a:lnTo>
                    <a:pt x="1" y="3891"/>
                  </a:lnTo>
                  <a:lnTo>
                    <a:pt x="3891" y="3891"/>
                  </a:lnTo>
                  <a:lnTo>
                    <a:pt x="38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33"/>
          <p:cNvSpPr/>
          <p:nvPr/>
        </p:nvSpPr>
        <p:spPr>
          <a:xfrm rot="-5400000" flipH="1">
            <a:off x="979681" y="578357"/>
            <a:ext cx="571473" cy="1108231"/>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3"/>
          <p:cNvSpPr/>
          <p:nvPr/>
        </p:nvSpPr>
        <p:spPr>
          <a:xfrm flipH="1">
            <a:off x="158496" y="362976"/>
            <a:ext cx="552804" cy="1145657"/>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3"/>
          <p:cNvSpPr/>
          <p:nvPr/>
        </p:nvSpPr>
        <p:spPr>
          <a:xfrm rot="5400000" flipH="1">
            <a:off x="8152284" y="4151784"/>
            <a:ext cx="660121" cy="1323311"/>
          </a:xfrm>
          <a:custGeom>
            <a:avLst/>
            <a:gdLst/>
            <a:ahLst/>
            <a:cxnLst/>
            <a:rect l="l" t="t" r="r" b="b"/>
            <a:pathLst>
              <a:path w="6323" h="12676" extrusionOk="0">
                <a:moveTo>
                  <a:pt x="1" y="1"/>
                </a:moveTo>
                <a:lnTo>
                  <a:pt x="1" y="12676"/>
                </a:lnTo>
                <a:cubicBezTo>
                  <a:pt x="3496" y="12646"/>
                  <a:pt x="6323" y="9819"/>
                  <a:pt x="6323" y="6323"/>
                </a:cubicBezTo>
                <a:cubicBezTo>
                  <a:pt x="6323" y="2828"/>
                  <a:pt x="34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ZoneTexte 12"/>
          <p:cNvSpPr txBox="1"/>
          <p:nvPr/>
        </p:nvSpPr>
        <p:spPr>
          <a:xfrm>
            <a:off x="2483768" y="2859782"/>
            <a:ext cx="2736304" cy="307777"/>
          </a:xfrm>
          <a:prstGeom prst="rect">
            <a:avLst/>
          </a:prstGeom>
          <a:noFill/>
          <a:ln>
            <a:noFill/>
          </a:ln>
        </p:spPr>
        <p:txBody>
          <a:bodyPr wrap="square" rtlCol="0">
            <a:spAutoFit/>
          </a:bodyPr>
          <a:lstStyle/>
          <a:p>
            <a:endParaRPr lang="fr-FR" dirty="0"/>
          </a:p>
        </p:txBody>
      </p:sp>
      <p:sp>
        <p:nvSpPr>
          <p:cNvPr id="19" name="Hexagone 18"/>
          <p:cNvSpPr/>
          <p:nvPr/>
        </p:nvSpPr>
        <p:spPr>
          <a:xfrm>
            <a:off x="1835696" y="1995686"/>
            <a:ext cx="2016224" cy="1728192"/>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latin typeface="Questrial" charset="0"/>
              </a:rPr>
              <a:t>Economie</a:t>
            </a:r>
            <a:endParaRPr lang="fr-FR" sz="1600" b="1" dirty="0">
              <a:latin typeface="Questrial" charset="0"/>
            </a:endParaRPr>
          </a:p>
        </p:txBody>
      </p:sp>
      <p:sp>
        <p:nvSpPr>
          <p:cNvPr id="21" name="Hexagone 20"/>
          <p:cNvSpPr/>
          <p:nvPr/>
        </p:nvSpPr>
        <p:spPr>
          <a:xfrm>
            <a:off x="4932040" y="1419622"/>
            <a:ext cx="1440160" cy="1296144"/>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latin typeface="Questrial" charset="0"/>
            </a:endParaRPr>
          </a:p>
        </p:txBody>
      </p:sp>
      <p:sp>
        <p:nvSpPr>
          <p:cNvPr id="22" name="Hexagone 21"/>
          <p:cNvSpPr/>
          <p:nvPr/>
        </p:nvSpPr>
        <p:spPr>
          <a:xfrm>
            <a:off x="2627784" y="2715766"/>
            <a:ext cx="1440160" cy="1296144"/>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sz="1200" b="1" dirty="0">
              <a:latin typeface="Questrial" charset="0"/>
            </a:endParaRPr>
          </a:p>
        </p:txBody>
      </p:sp>
      <p:sp>
        <p:nvSpPr>
          <p:cNvPr id="23" name="Hexagone 22"/>
          <p:cNvSpPr/>
          <p:nvPr/>
        </p:nvSpPr>
        <p:spPr>
          <a:xfrm>
            <a:off x="5076056" y="1995686"/>
            <a:ext cx="2016224" cy="1728192"/>
          </a:xfrm>
          <a:prstGeom prst="hexagon">
            <a:avLst>
              <a:gd name="adj" fmla="val 25000"/>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latin typeface="Questrial" charset="0"/>
              </a:rPr>
              <a:t>Finance</a:t>
            </a:r>
            <a:endParaRPr lang="fr-FR" sz="1800" b="1" dirty="0">
              <a:latin typeface="Questrial" charset="0"/>
            </a:endParaRPr>
          </a:p>
        </p:txBody>
      </p:sp>
      <p:sp>
        <p:nvSpPr>
          <p:cNvPr id="24" name="Hexagone 23"/>
          <p:cNvSpPr/>
          <p:nvPr/>
        </p:nvSpPr>
        <p:spPr>
          <a:xfrm>
            <a:off x="3779912" y="771550"/>
            <a:ext cx="1440160" cy="1296144"/>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Hexagone 25"/>
          <p:cNvSpPr/>
          <p:nvPr/>
        </p:nvSpPr>
        <p:spPr>
          <a:xfrm>
            <a:off x="3779912" y="3363838"/>
            <a:ext cx="1440160" cy="1296144"/>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361" name="Rectangle 1"/>
          <p:cNvSpPr>
            <a:spLocks noChangeArrowheads="1"/>
          </p:cNvSpPr>
          <p:nvPr/>
        </p:nvSpPr>
        <p:spPr bwMode="auto">
          <a:xfrm>
            <a:off x="2915816" y="699542"/>
            <a:ext cx="316835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3200" b="1" i="0" u="none" strike="noStrike" cap="none" normalizeH="0" baseline="0" dirty="0" smtClean="0">
                <a:ln>
                  <a:noFill/>
                </a:ln>
                <a:solidFill>
                  <a:schemeClr val="accent6">
                    <a:lumMod val="75000"/>
                  </a:schemeClr>
                </a:solidFill>
                <a:effectLst/>
                <a:latin typeface="Questrial" charset="0"/>
                <a:ea typeface="Times New Roman" pitchFamily="18" charset="0"/>
                <a:cs typeface="Arial" pitchFamily="34" charset="0"/>
              </a:rPr>
              <a:t>Les </a:t>
            </a:r>
            <a:r>
              <a:rPr kumimoji="0" lang="fr-FR" sz="3200" b="1" i="0" u="none" strike="noStrike" cap="none" normalizeH="0" baseline="0" dirty="0" smtClean="0">
                <a:ln>
                  <a:noFill/>
                </a:ln>
                <a:solidFill>
                  <a:schemeClr val="accent1">
                    <a:lumMod val="75000"/>
                  </a:schemeClr>
                </a:solidFill>
                <a:effectLst/>
                <a:latin typeface="Questrial" charset="0"/>
                <a:ea typeface="Times New Roman" pitchFamily="18" charset="0"/>
                <a:cs typeface="Arial" pitchFamily="34" charset="0"/>
              </a:rPr>
              <a:t>Doctorats</a:t>
            </a:r>
            <a:endParaRPr kumimoji="0" lang="fr-FR" sz="4400" b="0" i="0" u="none" strike="noStrike" cap="none" normalizeH="0" baseline="0" dirty="0" smtClean="0">
              <a:ln>
                <a:noFill/>
              </a:ln>
              <a:solidFill>
                <a:schemeClr val="accent1">
                  <a:lumMod val="75000"/>
                </a:schemeClr>
              </a:solidFill>
              <a:effectLst/>
              <a:latin typeface="Questrial"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du Challenge Board for Teachers by Slidesgo">
  <a:themeElements>
    <a:clrScheme name="Simple Light">
      <a:dk1>
        <a:srgbClr val="000000"/>
      </a:dk1>
      <a:lt1>
        <a:srgbClr val="FFFFFF"/>
      </a:lt1>
      <a:dk2>
        <a:srgbClr val="595959"/>
      </a:dk2>
      <a:lt2>
        <a:srgbClr val="EEEEEE"/>
      </a:lt2>
      <a:accent1>
        <a:srgbClr val="6FA8DC"/>
      </a:accent1>
      <a:accent2>
        <a:srgbClr val="9FC5E8"/>
      </a:accent2>
      <a:accent3>
        <a:srgbClr val="C27BA0"/>
      </a:accent3>
      <a:accent4>
        <a:srgbClr val="A64D79"/>
      </a:accent4>
      <a:accent5>
        <a:srgbClr val="FFE599"/>
      </a:accent5>
      <a:accent6>
        <a:srgbClr val="FFD9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625</TotalTime>
  <Words>252</Words>
  <Application>Microsoft Office PowerPoint</Application>
  <PresentationFormat>Affichage à l'écran (16:9)</PresentationFormat>
  <Paragraphs>112</Paragraphs>
  <Slides>19</Slides>
  <Notes>19</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19</vt:i4>
      </vt:variant>
    </vt:vector>
  </HeadingPairs>
  <TitlesOfParts>
    <vt:vector size="34" baseType="lpstr">
      <vt:lpstr>Posterama Text SemiBold</vt:lpstr>
      <vt:lpstr>DM Sans</vt:lpstr>
      <vt:lpstr>Baloo 2 SemiBold</vt:lpstr>
      <vt:lpstr>Calibri</vt:lpstr>
      <vt:lpstr>Livvic</vt:lpstr>
      <vt:lpstr>Times New Roman</vt:lpstr>
      <vt:lpstr>SimSun</vt:lpstr>
      <vt:lpstr>Abadi</vt:lpstr>
      <vt:lpstr>Arial Black</vt:lpstr>
      <vt:lpstr>Roboto Condensed Light</vt:lpstr>
      <vt:lpstr>Questrial</vt:lpstr>
      <vt:lpstr>Bahnschrift SemiBold</vt:lpstr>
      <vt:lpstr>Californian FB</vt:lpstr>
      <vt:lpstr>Arial</vt:lpstr>
      <vt:lpstr>Idu Challenge Board for Teachers by Slidesgo</vt:lpstr>
      <vt:lpstr>La Faculté des Sciences Economiques et de Gestion de Nabeul</vt:lpstr>
      <vt:lpstr>Sommaire</vt:lpstr>
      <vt:lpstr>Introduction</vt:lpstr>
      <vt:lpstr>Historique et missions</vt:lpstr>
      <vt:lpstr>Offre de formation</vt:lpstr>
      <vt:lpstr>Les  Licences</vt:lpstr>
      <vt:lpstr>Présentation PowerPoint</vt:lpstr>
      <vt:lpstr>Présentation PowerPoint</vt:lpstr>
      <vt:lpstr>Présentation PowerPoint</vt:lpstr>
      <vt:lpstr>Les Départements</vt:lpstr>
      <vt:lpstr>Enseignants FSEGN</vt:lpstr>
      <vt:lpstr>Etudiants FSEGN</vt:lpstr>
      <vt:lpstr>BIBLIOTHEQUE</vt:lpstr>
      <vt:lpstr>Présentation PowerPoint</vt:lpstr>
      <vt:lpstr>Présentation PowerPoint</vt:lpstr>
      <vt:lpstr>Les structures de recherche et d’appui</vt:lpstr>
      <vt:lpstr>Vie estudiantine</vt:lpstr>
      <vt:lpstr>Chantiers en cours</vt:lpstr>
      <vt:lpstr>Merci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Faculté des Sciences Economiques et de Gestion de Nabeul</dc:title>
  <dc:creator>msi</dc:creator>
  <cp:lastModifiedBy>Compte Microsoft</cp:lastModifiedBy>
  <cp:revision>71</cp:revision>
  <dcterms:modified xsi:type="dcterms:W3CDTF">2025-11-01T08:59:15Z</dcterms:modified>
</cp:coreProperties>
</file>